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459" r:id="rId2"/>
    <p:sldId id="440" r:id="rId3"/>
    <p:sldId id="464" r:id="rId4"/>
    <p:sldId id="467" r:id="rId5"/>
    <p:sldId id="469" r:id="rId6"/>
    <p:sldId id="454" r:id="rId7"/>
    <p:sldId id="471" r:id="rId8"/>
    <p:sldId id="461" r:id="rId9"/>
    <p:sldId id="4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resentation" id="{20B25782-9D29-7B4E-A178-E99DC6375509}">
          <p14:sldIdLst>
            <p14:sldId id="459"/>
            <p14:sldId id="440"/>
            <p14:sldId id="464"/>
            <p14:sldId id="467"/>
            <p14:sldId id="469"/>
            <p14:sldId id="454"/>
            <p14:sldId id="471"/>
            <p14:sldId id="461"/>
            <p14:sldId id="462"/>
          </p14:sldIdLst>
        </p14:section>
        <p14:section name="Backup slides" id="{1208B19C-7ED7-144C-9008-1C00B451634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3873" userDrawn="1">
          <p15:clr>
            <a:srgbClr val="A4A3A4"/>
          </p15:clr>
        </p15:guide>
        <p15:guide id="2" orient="horz" pos="3978" userDrawn="1">
          <p15:clr>
            <a:srgbClr val="A4A3A4"/>
          </p15:clr>
        </p15:guide>
        <p15:guide id="3" orient="horz" pos="371" userDrawn="1">
          <p15:clr>
            <a:srgbClr val="A4A3A4"/>
          </p15:clr>
        </p15:guide>
        <p15:guide id="4" orient="horz" pos="3163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265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1003" userDrawn="1">
          <p15:clr>
            <a:srgbClr val="A4A3A4"/>
          </p15:clr>
        </p15:guide>
        <p15:guide id="9" orient="horz" pos="3929" userDrawn="1">
          <p15:clr>
            <a:srgbClr val="A4A3A4"/>
          </p15:clr>
        </p15:guide>
        <p15:guide id="10" orient="horz" pos="1006" userDrawn="1">
          <p15:clr>
            <a:srgbClr val="A4A3A4"/>
          </p15:clr>
        </p15:guide>
        <p15:guide id="11" orient="horz" pos="1101" userDrawn="1">
          <p15:clr>
            <a:srgbClr val="A4A3A4"/>
          </p15:clr>
        </p15:guide>
        <p15:guide id="12" orient="horz" pos="264" userDrawn="1">
          <p15:clr>
            <a:srgbClr val="A4A3A4"/>
          </p15:clr>
        </p15:guide>
        <p15:guide id="13" pos="2759" userDrawn="1">
          <p15:clr>
            <a:srgbClr val="A4A3A4"/>
          </p15:clr>
        </p15:guide>
        <p15:guide id="14" pos="3196" userDrawn="1">
          <p15:clr>
            <a:srgbClr val="A4A3A4"/>
          </p15:clr>
        </p15:guide>
        <p15:guide id="15" pos="3339" userDrawn="1">
          <p15:clr>
            <a:srgbClr val="A4A3A4"/>
          </p15:clr>
        </p15:guide>
        <p15:guide id="16" pos="2627" userDrawn="1">
          <p15:clr>
            <a:srgbClr val="A4A3A4"/>
          </p15:clr>
        </p15:guide>
        <p15:guide id="17" pos="5768" userDrawn="1">
          <p15:clr>
            <a:srgbClr val="A4A3A4"/>
          </p15:clr>
        </p15:guide>
        <p15:guide id="18" pos="6743" userDrawn="1">
          <p15:clr>
            <a:srgbClr val="A4A3A4"/>
          </p15:clr>
        </p15:guide>
        <p15:guide id="19" pos="3840" userDrawn="1">
          <p15:clr>
            <a:srgbClr val="A4A3A4"/>
          </p15:clr>
        </p15:guide>
        <p15:guide id="20" pos="6085" userDrawn="1">
          <p15:clr>
            <a:srgbClr val="A4A3A4"/>
          </p15:clr>
        </p15:guide>
        <p15:guide id="21" pos="6204" userDrawn="1">
          <p15:clr>
            <a:srgbClr val="A4A3A4"/>
          </p15:clr>
        </p15:guide>
        <p15:guide id="22" pos="6092" userDrawn="1">
          <p15:clr>
            <a:srgbClr val="A4A3A4"/>
          </p15:clr>
        </p15:guide>
        <p15:guide id="23" pos="2185" userDrawn="1">
          <p15:clr>
            <a:srgbClr val="A4A3A4"/>
          </p15:clr>
        </p15:guide>
        <p15:guide id="24" pos="5904" userDrawn="1">
          <p15:clr>
            <a:srgbClr val="A4A3A4"/>
          </p15:clr>
        </p15:guide>
        <p15:guide id="25" pos="6692" userDrawn="1">
          <p15:clr>
            <a:srgbClr val="A4A3A4"/>
          </p15:clr>
        </p15:guide>
        <p15:guide id="26" pos="5609" userDrawn="1">
          <p15:clr>
            <a:srgbClr val="A4A3A4"/>
          </p15:clr>
        </p15:guide>
        <p15:guide id="27" pos="7233" userDrawn="1">
          <p15:clr>
            <a:srgbClr val="A4A3A4"/>
          </p15:clr>
        </p15:guide>
        <p15:guide id="28" pos="2048" userDrawn="1">
          <p15:clr>
            <a:srgbClr val="A4A3A4"/>
          </p15:clr>
        </p15:guide>
        <p15:guide id="29" pos="6879" userDrawn="1">
          <p15:clr>
            <a:srgbClr val="A4A3A4"/>
          </p15:clr>
        </p15:guide>
        <p15:guide id="30" pos="5504" userDrawn="1">
          <p15:clr>
            <a:srgbClr val="A4A3A4"/>
          </p15:clr>
        </p15:guide>
        <p15:guide id="31" pos="6789" userDrawn="1">
          <p15:clr>
            <a:srgbClr val="A4A3A4"/>
          </p15:clr>
        </p15:guide>
        <p15:guide id="32" userDrawn="1">
          <p15:clr>
            <a:srgbClr val="A4A3A4"/>
          </p15:clr>
        </p15:guide>
        <p15:guide id="33" pos="1479" userDrawn="1">
          <p15:clr>
            <a:srgbClr val="A4A3A4"/>
          </p15:clr>
        </p15:guide>
        <p15:guide id="34" pos="903" userDrawn="1">
          <p15:clr>
            <a:srgbClr val="A4A3A4"/>
          </p15:clr>
        </p15:guide>
        <p15:guide id="35" pos="435" userDrawn="1">
          <p15:clr>
            <a:srgbClr val="A4A3A4"/>
          </p15:clr>
        </p15:guide>
        <p15:guide id="36" pos="1033" userDrawn="1">
          <p15:clr>
            <a:srgbClr val="A4A3A4"/>
          </p15:clr>
        </p15:guide>
        <p15:guide id="37" pos="1611" userDrawn="1">
          <p15:clr>
            <a:srgbClr val="A4A3A4"/>
          </p15:clr>
        </p15:guide>
        <p15:guide id="3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2020"/>
    <a:srgbClr val="DC6900"/>
    <a:srgbClr val="FFFFFF"/>
    <a:srgbClr val="EB8C00"/>
    <a:srgbClr val="968C6D"/>
    <a:srgbClr val="A6A6A6"/>
    <a:srgbClr val="602320"/>
    <a:srgbClr val="DB536A"/>
    <a:srgbClr val="C65853"/>
    <a:srgbClr val="D99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970" autoAdjust="0"/>
  </p:normalViewPr>
  <p:slideViewPr>
    <p:cSldViewPr snapToGrid="0" snapToObjects="1">
      <p:cViewPr varScale="1">
        <p:scale>
          <a:sx n="73" d="100"/>
          <a:sy n="73" d="100"/>
        </p:scale>
        <p:origin x="-624" y="-102"/>
      </p:cViewPr>
      <p:guideLst>
        <p:guide orient="horz" pos="3873"/>
        <p:guide orient="horz" pos="3978"/>
        <p:guide orient="horz" pos="371"/>
        <p:guide orient="horz" pos="3163"/>
        <p:guide orient="horz" pos="822"/>
        <p:guide orient="horz" pos="3265"/>
        <p:guide orient="horz" pos="3748"/>
        <p:guide orient="horz" pos="1003"/>
        <p:guide orient="horz" pos="3929"/>
        <p:guide orient="horz" pos="1006"/>
        <p:guide orient="horz" pos="1101"/>
        <p:guide orient="horz" pos="264"/>
        <p:guide orient="horz" pos="2160"/>
        <p:guide pos="2759"/>
        <p:guide pos="3196"/>
        <p:guide pos="3339"/>
        <p:guide pos="2627"/>
        <p:guide pos="5768"/>
        <p:guide pos="6743"/>
        <p:guide pos="3840"/>
        <p:guide pos="6085"/>
        <p:guide pos="6204"/>
        <p:guide pos="6092"/>
        <p:guide pos="2185"/>
        <p:guide pos="5904"/>
        <p:guide pos="6692"/>
        <p:guide pos="5609"/>
        <p:guide pos="7233"/>
        <p:guide pos="2048"/>
        <p:guide pos="6879"/>
        <p:guide pos="5504"/>
        <p:guide pos="6789"/>
        <p:guide/>
        <p:guide pos="1479"/>
        <p:guide pos="903"/>
        <p:guide pos="435"/>
        <p:guide pos="1033"/>
        <p:guide pos="16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F3A37-5D4B-8640-9535-B3E72FF8FDE6}" type="datetimeFigureOut">
              <a:rPr lang="en-US" smtClean="0"/>
              <a:pPr/>
              <a:t>28.09.2018.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E99A-582B-FE4B-A634-CFFFA8A1D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608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B8DA3-BCA9-4B7D-B50D-14F47506B614}" type="datetimeFigureOut">
              <a:rPr lang="en-GB" smtClean="0"/>
              <a:pPr/>
              <a:t>28/09/2018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53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39775"/>
            <a:ext cx="6569075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C06E8-48A6-4E03-8711-C45C0018F49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901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5108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599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ltGray">
          <a:xfrm>
            <a:off x="0" y="3526589"/>
            <a:ext cx="12192000" cy="3331410"/>
          </a:xfrm>
          <a:prstGeom prst="rect">
            <a:avLst/>
          </a:prstGeom>
          <a:solidFill>
            <a:srgbClr val="968C6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3954863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5161968"/>
            <a:ext cx="10769600" cy="98640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1543634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857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3954863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5161968"/>
            <a:ext cx="10769600" cy="98640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1543634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944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2"/>
            <a:ext cx="52832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1752600"/>
            <a:ext cx="52831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Title of presentation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09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711200" y="1752602"/>
            <a:ext cx="3454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368802" y="1752602"/>
            <a:ext cx="34543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1752602"/>
            <a:ext cx="3454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176946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3352800"/>
            <a:ext cx="52832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0" y="3352800"/>
            <a:ext cx="52832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107696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0816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8026400" y="1752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4038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7112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0141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4038600"/>
            <a:ext cx="34544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8800" y="1752600"/>
            <a:ext cx="7112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4429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674255"/>
            <a:ext cx="711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8800" y="1752600"/>
            <a:ext cx="7112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34544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7002" y="-2971800"/>
            <a:ext cx="152399" cy="7315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9180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3136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7696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3294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2336801" y="2"/>
            <a:ext cx="98552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51080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2336800" y="2899978"/>
            <a:ext cx="84328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6486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. No panel fram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74255"/>
            <a:ext cx="10769601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 anchor="t"/>
          <a:lstStyle/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74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 userDrawn="1"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66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6" name="Shape 29"/>
          <p:cNvCxnSpPr/>
          <p:nvPr userDrawn="1"/>
        </p:nvCxnSpPr>
        <p:spPr>
          <a:xfrm flipV="1">
            <a:off x="507999" y="3773030"/>
            <a:ext cx="1097280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7137" y="3838379"/>
            <a:ext cx="10769601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67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15" name="Shape 14"/>
          <p:cNvCxnSpPr/>
          <p:nvPr userDrawn="1"/>
        </p:nvCxnSpPr>
        <p:spPr>
          <a:xfrm rot="5400000" flipH="1" flipV="1">
            <a:off x="3651050" y="-2529840"/>
            <a:ext cx="152399" cy="6434667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319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74255"/>
            <a:ext cx="574040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11" name="Shape 29"/>
          <p:cNvCxnSpPr/>
          <p:nvPr userDrawn="1"/>
        </p:nvCxnSpPr>
        <p:spPr>
          <a:xfrm flipV="1">
            <a:off x="508001" y="609598"/>
            <a:ext cx="5943601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222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1199" y="674526"/>
            <a:ext cx="782320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22" name="Shape 29"/>
          <p:cNvCxnSpPr/>
          <p:nvPr userDrawn="1"/>
        </p:nvCxnSpPr>
        <p:spPr>
          <a:xfrm flipV="1">
            <a:off x="508001" y="607518"/>
            <a:ext cx="8026401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2600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1199" y="2300625"/>
            <a:ext cx="7081439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22" name="Shape 29"/>
          <p:cNvCxnSpPr/>
          <p:nvPr userDrawn="1"/>
        </p:nvCxnSpPr>
        <p:spPr>
          <a:xfrm flipV="1">
            <a:off x="508001" y="2234584"/>
            <a:ext cx="728133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2929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1" y="6477000"/>
            <a:ext cx="203606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368032" y="2862920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11217" y="3388442"/>
            <a:ext cx="530011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3" name="Shape 29"/>
          <p:cNvCxnSpPr/>
          <p:nvPr userDrawn="1"/>
        </p:nvCxnSpPr>
        <p:spPr>
          <a:xfrm flipV="1">
            <a:off x="507999" y="3324950"/>
            <a:ext cx="5503333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947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65" y="2289580"/>
            <a:ext cx="5279135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6" name="Shape 29"/>
          <p:cNvCxnSpPr/>
          <p:nvPr userDrawn="1"/>
        </p:nvCxnSpPr>
        <p:spPr>
          <a:xfrm flipV="1">
            <a:off x="507999" y="2232890"/>
            <a:ext cx="548640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657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368032" y="2862920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11215" y="3726724"/>
            <a:ext cx="77753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3" name="Shape 29"/>
          <p:cNvCxnSpPr/>
          <p:nvPr userDrawn="1"/>
        </p:nvCxnSpPr>
        <p:spPr>
          <a:xfrm flipV="1">
            <a:off x="507999" y="3674572"/>
            <a:ext cx="5571067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423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9855200" y="685802"/>
            <a:ext cx="23368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2336800" y="0"/>
            <a:ext cx="7518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2336800" y="685800"/>
            <a:ext cx="75184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48338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1291456" y="6170992"/>
            <a:ext cx="12192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80547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368032" y="2862920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11200" y="1812279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5" name="Shape 29"/>
          <p:cNvCxnSpPr/>
          <p:nvPr userDrawn="1"/>
        </p:nvCxnSpPr>
        <p:spPr>
          <a:xfrm flipV="1">
            <a:off x="507999" y="1752600"/>
            <a:ext cx="1097280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-1778980" y="2026774"/>
            <a:ext cx="12192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en-US" sz="20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42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1" y="6477000"/>
            <a:ext cx="203606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11215" y="2242583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11200" y="2242583"/>
            <a:ext cx="10769600" cy="9144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2" name="Shape 29"/>
          <p:cNvCxnSpPr/>
          <p:nvPr userDrawn="1"/>
        </p:nvCxnSpPr>
        <p:spPr>
          <a:xfrm flipV="1">
            <a:off x="508000" y="2182904"/>
            <a:ext cx="1097280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052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2693" y="668587"/>
            <a:ext cx="712217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7002" y="-2971800"/>
            <a:ext cx="152399" cy="7315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225" y="1964616"/>
            <a:ext cx="3201575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14" name="Shape 29"/>
          <p:cNvCxnSpPr/>
          <p:nvPr userDrawn="1"/>
        </p:nvCxnSpPr>
        <p:spPr>
          <a:xfrm flipV="1">
            <a:off x="8083172" y="1906558"/>
            <a:ext cx="3437467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126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272" y="669518"/>
            <a:ext cx="5978529" cy="914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7" name="Shape 29"/>
          <p:cNvCxnSpPr/>
          <p:nvPr userDrawn="1"/>
        </p:nvCxnSpPr>
        <p:spPr>
          <a:xfrm flipV="1">
            <a:off x="5312394" y="609598"/>
            <a:ext cx="616373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06967" y="1752600"/>
            <a:ext cx="1076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59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585" y="1810658"/>
            <a:ext cx="5038152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6" name="Shape 29"/>
          <p:cNvCxnSpPr/>
          <p:nvPr userDrawn="1"/>
        </p:nvCxnSpPr>
        <p:spPr>
          <a:xfrm flipV="1">
            <a:off x="6256386" y="1752598"/>
            <a:ext cx="5215468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1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634" y="2309648"/>
            <a:ext cx="501226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6" name="Shape 29"/>
          <p:cNvCxnSpPr/>
          <p:nvPr userDrawn="1"/>
        </p:nvCxnSpPr>
        <p:spPr>
          <a:xfrm flipV="1">
            <a:off x="6310433" y="2252468"/>
            <a:ext cx="516974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6" name="Shape 29"/>
          <p:cNvCxnSpPr/>
          <p:nvPr userDrawn="1"/>
        </p:nvCxnSpPr>
        <p:spPr>
          <a:xfrm flipV="1">
            <a:off x="3450165" y="2232890"/>
            <a:ext cx="8029787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53368" y="2290948"/>
            <a:ext cx="7789331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52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368032" y="2862920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cxnSp>
        <p:nvCxnSpPr>
          <p:cNvPr id="12" name="Shape 29"/>
          <p:cNvCxnSpPr/>
          <p:nvPr userDrawn="1"/>
        </p:nvCxnSpPr>
        <p:spPr>
          <a:xfrm flipV="1">
            <a:off x="3454402" y="3856370"/>
            <a:ext cx="8026401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8879" y="3914428"/>
            <a:ext cx="77753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xmlns="" val="2507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3657600" y="2097719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657601" y="2097719"/>
            <a:ext cx="77753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2" name="Shape 29"/>
          <p:cNvCxnSpPr/>
          <p:nvPr userDrawn="1"/>
        </p:nvCxnSpPr>
        <p:spPr>
          <a:xfrm flipV="1">
            <a:off x="3450165" y="2039370"/>
            <a:ext cx="802640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357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0" y="-11140"/>
            <a:ext cx="12192000" cy="686914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 dirty="0"/>
          </a:p>
        </p:txBody>
      </p:sp>
      <p:pic>
        <p:nvPicPr>
          <p:cNvPr id="18" name="Picture 17" descr="PwC_fl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492" y="5697586"/>
            <a:ext cx="1651000" cy="93943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48338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cxnSp>
        <p:nvCxnSpPr>
          <p:cNvPr id="25" name="Shape 14"/>
          <p:cNvCxnSpPr/>
          <p:nvPr userDrawn="1"/>
        </p:nvCxnSpPr>
        <p:spPr>
          <a:xfrm rot="5400000" flipH="1" flipV="1">
            <a:off x="6851651" y="-3731896"/>
            <a:ext cx="152399" cy="9160933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274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9448801" y="6477000"/>
            <a:ext cx="203606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z="1000" smtClean="0"/>
              <a:pPr/>
              <a:t>‹#›</a:t>
            </a:fld>
            <a:endParaRPr lang="en-GB" sz="1000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368032" y="2862920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11215" y="3299762"/>
            <a:ext cx="77753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2" name="Shape 29"/>
          <p:cNvCxnSpPr/>
          <p:nvPr userDrawn="1"/>
        </p:nvCxnSpPr>
        <p:spPr>
          <a:xfrm flipV="1">
            <a:off x="507999" y="3240285"/>
            <a:ext cx="1097280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180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368032" y="2862920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767474" y="488697"/>
            <a:ext cx="2487461" cy="17312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0" i="1" dirty="0" smtClean="0">
                <a:solidFill>
                  <a:schemeClr val="bg1"/>
                </a:solidFill>
                <a:latin typeface="+mj-lt"/>
                <a:ea typeface="ヒラギノ角ゴ Pro W3" pitchFamily="-111" charset="-128"/>
                <a:cs typeface="Arial" pitchFamily="34" charset="0"/>
              </a:rPr>
              <a:t>32</a:t>
            </a:r>
            <a:endParaRPr lang="en-US" sz="9600" i="1" dirty="0">
              <a:solidFill>
                <a:schemeClr val="bg1"/>
              </a:solidFill>
              <a:latin typeface="+mj-lt"/>
              <a:ea typeface="ヒラギノ角ゴ Pro W3" pitchFamily="-111" charset="-128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11201" y="2743594"/>
            <a:ext cx="77753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3" name="Shape 29"/>
          <p:cNvCxnSpPr/>
          <p:nvPr userDrawn="1"/>
        </p:nvCxnSpPr>
        <p:spPr>
          <a:xfrm flipV="1">
            <a:off x="508001" y="2683915"/>
            <a:ext cx="1097280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503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30" y="667658"/>
            <a:ext cx="780527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13" name="Shape 29"/>
          <p:cNvCxnSpPr/>
          <p:nvPr userDrawn="1"/>
        </p:nvCxnSpPr>
        <p:spPr>
          <a:xfrm flipV="1">
            <a:off x="3471048" y="609599"/>
            <a:ext cx="8016240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530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531" y="675217"/>
            <a:ext cx="5266271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07136" y="6324600"/>
            <a:ext cx="7014464" cy="1508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7" name="Shape 29"/>
          <p:cNvCxnSpPr/>
          <p:nvPr userDrawn="1"/>
        </p:nvCxnSpPr>
        <p:spPr>
          <a:xfrm flipV="1">
            <a:off x="6011333" y="609598"/>
            <a:ext cx="550333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8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272" y="669518"/>
            <a:ext cx="5978529" cy="914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7" name="Shape 29"/>
          <p:cNvCxnSpPr/>
          <p:nvPr userDrawn="1"/>
        </p:nvCxnSpPr>
        <p:spPr>
          <a:xfrm flipV="1">
            <a:off x="5312394" y="609598"/>
            <a:ext cx="616373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09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374" y="676067"/>
            <a:ext cx="3215341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13" name="Shape 29"/>
          <p:cNvCxnSpPr/>
          <p:nvPr userDrawn="1"/>
        </p:nvCxnSpPr>
        <p:spPr>
          <a:xfrm flipV="1">
            <a:off x="8083172" y="609599"/>
            <a:ext cx="3437467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9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272" y="669518"/>
            <a:ext cx="5978529" cy="914400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7" name="Shape 29"/>
          <p:cNvCxnSpPr/>
          <p:nvPr userDrawn="1"/>
        </p:nvCxnSpPr>
        <p:spPr>
          <a:xfrm flipV="1">
            <a:off x="5312394" y="609598"/>
            <a:ext cx="616373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097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1" y="6477000"/>
            <a:ext cx="203606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558800" y="1630607"/>
            <a:ext cx="11277600" cy="7643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11216" y="1807607"/>
            <a:ext cx="7087507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cxnSp>
        <p:nvCxnSpPr>
          <p:cNvPr id="12" name="Shape 29"/>
          <p:cNvCxnSpPr/>
          <p:nvPr userDrawn="1"/>
        </p:nvCxnSpPr>
        <p:spPr>
          <a:xfrm flipV="1">
            <a:off x="507999" y="1752600"/>
            <a:ext cx="7281333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61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657600" y="1661081"/>
            <a:ext cx="711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10" name="Shape 29"/>
          <p:cNvCxnSpPr/>
          <p:nvPr userDrawn="1"/>
        </p:nvCxnSpPr>
        <p:spPr>
          <a:xfrm flipV="1">
            <a:off x="3454402" y="1600200"/>
            <a:ext cx="8026401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91559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0" y="0"/>
            <a:ext cx="12192000" cy="6867769"/>
          </a:xfrm>
          <a:prstGeom prst="rect">
            <a:avLst/>
          </a:prstGeom>
          <a:solidFill>
            <a:schemeClr val="accent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 dirty="0"/>
          </a:p>
        </p:txBody>
      </p:sp>
      <p:pic>
        <p:nvPicPr>
          <p:cNvPr id="18" name="Picture 17" descr="PwC_fl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492" y="5697586"/>
            <a:ext cx="1651000" cy="93943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48338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cxnSp>
        <p:nvCxnSpPr>
          <p:cNvPr id="25" name="Shape 14"/>
          <p:cNvCxnSpPr/>
          <p:nvPr userDrawn="1"/>
        </p:nvCxnSpPr>
        <p:spPr>
          <a:xfrm rot="5400000" flipH="1" flipV="1">
            <a:off x="6851651" y="-3731896"/>
            <a:ext cx="152399" cy="9160933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708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BD5762-3BDC-484D-9503-7EA6D5A9A8CE}" type="slidenum">
              <a:rPr lang="en-GB" sz="1000" smtClean="0"/>
              <a:pPr/>
              <a:t>‹#›</a:t>
            </a:fld>
            <a:endParaRPr lang="en-GB" sz="1000" dirty="0"/>
          </a:p>
        </p:txBody>
      </p:sp>
      <p:sp>
        <p:nvSpPr>
          <p:cNvPr id="18" name="Rectangle 17"/>
          <p:cNvSpPr/>
          <p:nvPr userDrawn="1"/>
        </p:nvSpPr>
        <p:spPr bwMode="ltGray">
          <a:xfrm>
            <a:off x="7368032" y="2862920"/>
            <a:ext cx="203200" cy="48763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9" name="Shape 29"/>
          <p:cNvCxnSpPr/>
          <p:nvPr userDrawn="1"/>
        </p:nvCxnSpPr>
        <p:spPr>
          <a:xfrm flipV="1">
            <a:off x="3454402" y="2666998"/>
            <a:ext cx="8026401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657600" y="2725704"/>
            <a:ext cx="782320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xmlns="" val="201075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11202" y="674254"/>
            <a:ext cx="7789333" cy="914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1" smtClean="0"/>
              <a:t>Click to edit Master title</a:t>
            </a:r>
            <a:endParaRPr lang="en-GB" noProof="1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1" y="6477000"/>
            <a:ext cx="2036063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cxnSp>
        <p:nvCxnSpPr>
          <p:cNvPr id="36" name="Shape 29"/>
          <p:cNvCxnSpPr/>
          <p:nvPr userDrawn="1"/>
        </p:nvCxnSpPr>
        <p:spPr>
          <a:xfrm flipV="1">
            <a:off x="508001" y="609598"/>
            <a:ext cx="799253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034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1627090"/>
            <a:ext cx="9668935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7" name="Shape 29"/>
          <p:cNvCxnSpPr/>
          <p:nvPr userDrawn="1"/>
        </p:nvCxnSpPr>
        <p:spPr>
          <a:xfrm flipV="1">
            <a:off x="1625600" y="1565342"/>
            <a:ext cx="9872133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674255"/>
            <a:ext cx="8047567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cxnSp>
        <p:nvCxnSpPr>
          <p:cNvPr id="6" name="Shape 29"/>
          <p:cNvCxnSpPr/>
          <p:nvPr userDrawn="1"/>
        </p:nvCxnSpPr>
        <p:spPr>
          <a:xfrm flipV="1">
            <a:off x="508001" y="609598"/>
            <a:ext cx="8246535" cy="152402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11200" y="6477001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64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64008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2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628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968C6D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 dirty="0"/>
          </a:p>
        </p:txBody>
      </p:sp>
      <p:pic>
        <p:nvPicPr>
          <p:cNvPr id="18" name="Picture 17" descr="PwC_fl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492" y="5697586"/>
            <a:ext cx="1651000" cy="93943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49709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cxnSp>
        <p:nvCxnSpPr>
          <p:cNvPr id="25" name="Shape 14"/>
          <p:cNvCxnSpPr/>
          <p:nvPr userDrawn="1"/>
        </p:nvCxnSpPr>
        <p:spPr>
          <a:xfrm rot="5400000" flipH="1" flipV="1">
            <a:off x="6851651" y="-3731896"/>
            <a:ext cx="152399" cy="9160933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646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PwC_fl_wh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3492" y="5697586"/>
            <a:ext cx="1651000" cy="939432"/>
          </a:xfrm>
          <a:prstGeom prst="rect">
            <a:avLst/>
          </a:prstGeom>
        </p:spPr>
      </p:pic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1" y="836829"/>
            <a:ext cx="7124700" cy="914400"/>
          </a:xfrm>
          <a:noFill/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1" y="1848338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cxnSp>
        <p:nvCxnSpPr>
          <p:cNvPr id="25" name="Shape 14"/>
          <p:cNvCxnSpPr/>
          <p:nvPr userDrawn="1"/>
        </p:nvCxnSpPr>
        <p:spPr>
          <a:xfrm rot="5400000" flipH="1" flipV="1">
            <a:off x="6851651" y="-3731896"/>
            <a:ext cx="152399" cy="9160933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wC_fl_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0441" y="5699916"/>
            <a:ext cx="1651000" cy="9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08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ltGray">
          <a:xfrm>
            <a:off x="0" y="3526589"/>
            <a:ext cx="12192000" cy="333141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3954863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5161968"/>
            <a:ext cx="10769600" cy="98640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1543634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8749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ltGray">
          <a:xfrm>
            <a:off x="0" y="3526589"/>
            <a:ext cx="12192000" cy="3331410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3954863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5161968"/>
            <a:ext cx="10769600" cy="98640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11200" y="6477002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2" y="-1543634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000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1752600"/>
            <a:ext cx="107695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685800"/>
            <a:ext cx="10769601" cy="914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</a:t>
            </a:r>
            <a:br>
              <a:rPr lang="en-GB" noProof="0" dirty="0" smtClean="0"/>
            </a:br>
            <a:r>
              <a:rPr lang="en-GB" noProof="0" dirty="0" smtClean="0"/>
              <a:t>Master title style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Insert date here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36" y="6324600"/>
            <a:ext cx="7014464" cy="150876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Title of presentation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8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01" r:id="rId20"/>
    <p:sldLayoutId id="2147483673" r:id="rId21"/>
    <p:sldLayoutId id="2147483699" r:id="rId22"/>
    <p:sldLayoutId id="2147483723" r:id="rId23"/>
    <p:sldLayoutId id="2147483748" r:id="rId24"/>
    <p:sldLayoutId id="2147483746" r:id="rId25"/>
    <p:sldLayoutId id="2147483724" r:id="rId26"/>
    <p:sldLayoutId id="2147483678" r:id="rId27"/>
    <p:sldLayoutId id="2147483693" r:id="rId28"/>
    <p:sldLayoutId id="2147483686" r:id="rId29"/>
    <p:sldLayoutId id="2147483677" r:id="rId30"/>
    <p:sldLayoutId id="2147483690" r:id="rId31"/>
    <p:sldLayoutId id="2147483658" r:id="rId32"/>
    <p:sldLayoutId id="2147483685" r:id="rId33"/>
    <p:sldLayoutId id="2147483722" r:id="rId34"/>
    <p:sldLayoutId id="2147483692" r:id="rId35"/>
    <p:sldLayoutId id="2147483698" r:id="rId36"/>
    <p:sldLayoutId id="2147483697" r:id="rId37"/>
    <p:sldLayoutId id="2147483687" r:id="rId38"/>
    <p:sldLayoutId id="2147483680" r:id="rId39"/>
    <p:sldLayoutId id="2147483679" r:id="rId40"/>
    <p:sldLayoutId id="2147483681" r:id="rId41"/>
    <p:sldLayoutId id="2147483661" r:id="rId42"/>
    <p:sldLayoutId id="2147483725" r:id="rId43"/>
    <p:sldLayoutId id="2147483726" r:id="rId44"/>
    <p:sldLayoutId id="2147483727" r:id="rId45"/>
    <p:sldLayoutId id="2147483728" r:id="rId46"/>
    <p:sldLayoutId id="2147483729" r:id="rId47"/>
    <p:sldLayoutId id="2147483730" r:id="rId48"/>
    <p:sldLayoutId id="2147483731" r:id="rId49"/>
    <p:sldLayoutId id="2147483732" r:id="rId50"/>
    <p:sldLayoutId id="2147483733" r:id="rId51"/>
    <p:sldLayoutId id="2147483734" r:id="rId52"/>
    <p:sldLayoutId id="2147483735" r:id="rId53"/>
    <p:sldLayoutId id="2147483747" r:id="rId5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27300" y="2477386"/>
            <a:ext cx="7297184" cy="1158948"/>
          </a:xfrm>
        </p:spPr>
        <p:txBody>
          <a:bodyPr/>
          <a:lstStyle/>
          <a:p>
            <a:r>
              <a:rPr lang="en-US" dirty="0" smtClean="0"/>
              <a:t>Serbian </a:t>
            </a:r>
            <a:r>
              <a:rPr lang="en-US" dirty="0"/>
              <a:t>Digital </a:t>
            </a:r>
            <a:r>
              <a:rPr lang="en-US" dirty="0" smtClean="0"/>
              <a:t>Environment </a:t>
            </a:r>
            <a:r>
              <a:rPr lang="en-US" dirty="0"/>
              <a:t>– VAT </a:t>
            </a:r>
            <a:r>
              <a:rPr lang="en-US" dirty="0" smtClean="0"/>
              <a:t>Challenges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27300" y="736039"/>
            <a:ext cx="5602664" cy="806824"/>
          </a:xfrm>
        </p:spPr>
        <p:txBody>
          <a:bodyPr/>
          <a:lstStyle/>
          <a:p>
            <a:r>
              <a:rPr lang="en-US" dirty="0"/>
              <a:t>Digitalization of VAT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27300" y="374904"/>
            <a:ext cx="5474208" cy="146304"/>
          </a:xfrm>
        </p:spPr>
        <p:txBody>
          <a:bodyPr/>
          <a:lstStyle/>
          <a:p>
            <a:r>
              <a:rPr lang="en-US" dirty="0" smtClean="0"/>
              <a:t>www.pwc.rs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white">
          <a:xfrm>
            <a:off x="2527300" y="5528930"/>
            <a:ext cx="2640123" cy="552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None/>
              <a:tabLst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/>
              <a:t>CEE IFA Conference</a:t>
            </a:r>
          </a:p>
          <a:p>
            <a:r>
              <a:rPr lang="en-US" sz="1800" dirty="0"/>
              <a:t>27 – 28 September 2018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 bwMode="white">
          <a:xfrm>
            <a:off x="6826102" y="5528930"/>
            <a:ext cx="2998382" cy="552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None/>
              <a:tabLst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Jovana Stojanovic</a:t>
            </a:r>
          </a:p>
          <a:p>
            <a:r>
              <a:rPr lang="en-US" sz="1800" dirty="0" smtClean="0"/>
              <a:t>Senior Indirect Tax Manager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974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/>
              <a:t>Digital Transformation and Serbian </a:t>
            </a:r>
            <a:r>
              <a:rPr lang="sr-Latn-RS" dirty="0" smtClean="0"/>
              <a:t>A</a:t>
            </a:r>
            <a:r>
              <a:rPr lang="en-US" dirty="0" err="1" smtClean="0"/>
              <a:t>genda</a:t>
            </a:r>
            <a:endParaRPr lang="en-US" dirty="0"/>
          </a:p>
        </p:txBody>
      </p:sp>
      <p:pic>
        <p:nvPicPr>
          <p:cNvPr id="12" name="Picture 11" descr="PwC_Swiz_Zurich_C_MB_48.bmp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21" b="8283"/>
          <a:stretch/>
        </p:blipFill>
        <p:spPr>
          <a:xfrm>
            <a:off x="1524000" y="1"/>
            <a:ext cx="9144000" cy="35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35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Waves of New Digital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868681" y="2258122"/>
            <a:ext cx="2865118" cy="858825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New digital era: </a:t>
            </a:r>
            <a:endParaRPr lang="en-US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trends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and dynamics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Oval 7"/>
          <p:cNvSpPr/>
          <p:nvPr/>
        </p:nvSpPr>
        <p:spPr bwMode="ltGray">
          <a:xfrm>
            <a:off x="3876402" y="2294160"/>
            <a:ext cx="3356055" cy="3356055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Oval 8"/>
          <p:cNvSpPr/>
          <p:nvPr/>
        </p:nvSpPr>
        <p:spPr bwMode="ltGray">
          <a:xfrm>
            <a:off x="4288462" y="2749232"/>
            <a:ext cx="2522576" cy="2522576"/>
          </a:xfrm>
          <a:prstGeom prst="ellipse">
            <a:avLst/>
          </a:prstGeom>
          <a:noFill/>
          <a:ln w="9525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0" name="Straight Connector 9"/>
          <p:cNvCxnSpPr>
            <a:stCxn id="9" idx="1"/>
            <a:endCxn id="9" idx="5"/>
          </p:cNvCxnSpPr>
          <p:nvPr/>
        </p:nvCxnSpPr>
        <p:spPr>
          <a:xfrm>
            <a:off x="4657884" y="3118654"/>
            <a:ext cx="1783731" cy="1783731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3"/>
            <a:endCxn id="9" idx="7"/>
          </p:cNvCxnSpPr>
          <p:nvPr/>
        </p:nvCxnSpPr>
        <p:spPr>
          <a:xfrm flipV="1">
            <a:off x="4657884" y="3118654"/>
            <a:ext cx="1783731" cy="1783731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ltGray">
          <a:xfrm>
            <a:off x="5146260" y="3860645"/>
            <a:ext cx="816338" cy="298331"/>
          </a:xfrm>
          <a:prstGeom prst="rect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6995" y="3715993"/>
            <a:ext cx="2595086" cy="465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Georgia" pitchFamily="18" charset="0"/>
              </a:rPr>
              <a:t>Serbian Agenda</a:t>
            </a:r>
            <a:endParaRPr lang="en-GB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3682654" y="2130067"/>
            <a:ext cx="1463586" cy="1463588"/>
          </a:xfrm>
          <a:prstGeom prst="ellipse">
            <a:avLst/>
          </a:prstGeom>
          <a:solidFill>
            <a:schemeClr val="bg2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3682673" y="4261741"/>
            <a:ext cx="1463587" cy="1463588"/>
          </a:xfrm>
          <a:prstGeom prst="ellipse">
            <a:avLst/>
          </a:prstGeom>
          <a:solidFill>
            <a:srgbClr val="EB8C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Oval 15"/>
          <p:cNvSpPr/>
          <p:nvPr/>
        </p:nvSpPr>
        <p:spPr bwMode="ltGray">
          <a:xfrm>
            <a:off x="5950278" y="2130067"/>
            <a:ext cx="1463587" cy="1463588"/>
          </a:xfrm>
          <a:prstGeom prst="ellipse">
            <a:avLst/>
          </a:prstGeom>
          <a:solidFill>
            <a:srgbClr val="EB8C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5950278" y="4261741"/>
            <a:ext cx="1463587" cy="1463588"/>
          </a:xfrm>
          <a:prstGeom prst="ellipse">
            <a:avLst/>
          </a:prstGeom>
          <a:solidFill>
            <a:srgbClr val="FFFFFF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88121" y="4417374"/>
            <a:ext cx="847300" cy="1039753"/>
            <a:chOff x="645939" y="3809670"/>
            <a:chExt cx="254183" cy="311917"/>
          </a:xfrm>
        </p:grpSpPr>
        <p:grpSp>
          <p:nvGrpSpPr>
            <p:cNvPr id="19" name="Group 247"/>
            <p:cNvGrpSpPr>
              <a:grpSpLocks/>
            </p:cNvGrpSpPr>
            <p:nvPr/>
          </p:nvGrpSpPr>
          <p:grpSpPr bwMode="auto">
            <a:xfrm>
              <a:off x="645939" y="3848758"/>
              <a:ext cx="202662" cy="272829"/>
              <a:chOff x="2998" y="1680"/>
              <a:chExt cx="354" cy="401"/>
            </a:xfrm>
          </p:grpSpPr>
          <p:sp>
            <p:nvSpPr>
              <p:cNvPr id="22" name="Rectangle 248"/>
              <p:cNvSpPr>
                <a:spLocks noChangeArrowheads="1"/>
              </p:cNvSpPr>
              <p:nvPr/>
            </p:nvSpPr>
            <p:spPr bwMode="auto">
              <a:xfrm>
                <a:off x="2998" y="1680"/>
                <a:ext cx="354" cy="40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49"/>
              <p:cNvSpPr>
                <a:spLocks noChangeArrowheads="1"/>
              </p:cNvSpPr>
              <p:nvPr/>
            </p:nvSpPr>
            <p:spPr bwMode="auto">
              <a:xfrm>
                <a:off x="3033" y="1889"/>
                <a:ext cx="284" cy="27"/>
              </a:xfrm>
              <a:prstGeom prst="rect">
                <a:avLst/>
              </a:prstGeom>
              <a:solidFill>
                <a:srgbClr val="EB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51"/>
              <p:cNvSpPr>
                <a:spLocks noChangeArrowheads="1"/>
              </p:cNvSpPr>
              <p:nvPr/>
            </p:nvSpPr>
            <p:spPr bwMode="auto">
              <a:xfrm>
                <a:off x="3033" y="1939"/>
                <a:ext cx="284" cy="27"/>
              </a:xfrm>
              <a:prstGeom prst="rect">
                <a:avLst/>
              </a:prstGeom>
              <a:solidFill>
                <a:srgbClr val="EB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52"/>
              <p:cNvSpPr>
                <a:spLocks noChangeArrowheads="1"/>
              </p:cNvSpPr>
              <p:nvPr/>
            </p:nvSpPr>
            <p:spPr bwMode="auto">
              <a:xfrm>
                <a:off x="3033" y="1989"/>
                <a:ext cx="284" cy="40"/>
              </a:xfrm>
              <a:prstGeom prst="rect">
                <a:avLst/>
              </a:prstGeom>
              <a:solidFill>
                <a:srgbClr val="EB8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Isosceles Triangle 19"/>
            <p:cNvSpPr/>
            <p:nvPr/>
          </p:nvSpPr>
          <p:spPr bwMode="ltGray">
            <a:xfrm rot="13395097">
              <a:off x="719757" y="3895113"/>
              <a:ext cx="108000" cy="55637"/>
            </a:xfrm>
            <a:prstGeom prst="triangle">
              <a:avLst/>
            </a:prstGeom>
            <a:solidFill>
              <a:srgbClr val="EB8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 bwMode="ltGray">
            <a:xfrm rot="2679591">
              <a:off x="772446" y="3809670"/>
              <a:ext cx="127676" cy="90617"/>
            </a:xfrm>
            <a:prstGeom prst="triangle">
              <a:avLst/>
            </a:prstGeom>
            <a:solidFill>
              <a:srgbClr val="EB8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26" name="Freeform 5014"/>
          <p:cNvSpPr>
            <a:spLocks noEditPoints="1"/>
          </p:cNvSpPr>
          <p:nvPr/>
        </p:nvSpPr>
        <p:spPr bwMode="auto">
          <a:xfrm>
            <a:off x="3908684" y="2424821"/>
            <a:ext cx="1044821" cy="806834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Oval 27"/>
          <p:cNvSpPr/>
          <p:nvPr/>
        </p:nvSpPr>
        <p:spPr bwMode="ltGray">
          <a:xfrm>
            <a:off x="5952339" y="2127101"/>
            <a:ext cx="1464710" cy="1464710"/>
          </a:xfrm>
          <a:prstGeom prst="ellipse">
            <a:avLst/>
          </a:prstGeom>
          <a:solidFill>
            <a:srgbClr val="EB8C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9" name="Freeform 4838"/>
          <p:cNvSpPr>
            <a:spLocks noEditPoints="1"/>
          </p:cNvSpPr>
          <p:nvPr/>
        </p:nvSpPr>
        <p:spPr bwMode="auto">
          <a:xfrm>
            <a:off x="6179438" y="2289780"/>
            <a:ext cx="1010511" cy="1004566"/>
          </a:xfrm>
          <a:custGeom>
            <a:avLst/>
            <a:gdLst>
              <a:gd name="T0" fmla="*/ 24 w 340"/>
              <a:gd name="T1" fmla="*/ 266 h 338"/>
              <a:gd name="T2" fmla="*/ 18 w 340"/>
              <a:gd name="T3" fmla="*/ 270 h 338"/>
              <a:gd name="T4" fmla="*/ 14 w 340"/>
              <a:gd name="T5" fmla="*/ 276 h 338"/>
              <a:gd name="T6" fmla="*/ 16 w 340"/>
              <a:gd name="T7" fmla="*/ 280 h 338"/>
              <a:gd name="T8" fmla="*/ 20 w 340"/>
              <a:gd name="T9" fmla="*/ 286 h 338"/>
              <a:gd name="T10" fmla="*/ 316 w 340"/>
              <a:gd name="T11" fmla="*/ 286 h 338"/>
              <a:gd name="T12" fmla="*/ 320 w 340"/>
              <a:gd name="T13" fmla="*/ 286 h 338"/>
              <a:gd name="T14" fmla="*/ 324 w 340"/>
              <a:gd name="T15" fmla="*/ 280 h 338"/>
              <a:gd name="T16" fmla="*/ 326 w 340"/>
              <a:gd name="T17" fmla="*/ 276 h 338"/>
              <a:gd name="T18" fmla="*/ 322 w 340"/>
              <a:gd name="T19" fmla="*/ 270 h 338"/>
              <a:gd name="T20" fmla="*/ 316 w 340"/>
              <a:gd name="T21" fmla="*/ 266 h 338"/>
              <a:gd name="T22" fmla="*/ 298 w 340"/>
              <a:gd name="T23" fmla="*/ 192 h 338"/>
              <a:gd name="T24" fmla="*/ 316 w 340"/>
              <a:gd name="T25" fmla="*/ 192 h 338"/>
              <a:gd name="T26" fmla="*/ 322 w 340"/>
              <a:gd name="T27" fmla="*/ 190 h 338"/>
              <a:gd name="T28" fmla="*/ 326 w 340"/>
              <a:gd name="T29" fmla="*/ 182 h 338"/>
              <a:gd name="T30" fmla="*/ 324 w 340"/>
              <a:gd name="T31" fmla="*/ 178 h 338"/>
              <a:gd name="T32" fmla="*/ 320 w 340"/>
              <a:gd name="T33" fmla="*/ 172 h 338"/>
              <a:gd name="T34" fmla="*/ 24 w 340"/>
              <a:gd name="T35" fmla="*/ 172 h 338"/>
              <a:gd name="T36" fmla="*/ 20 w 340"/>
              <a:gd name="T37" fmla="*/ 172 h 338"/>
              <a:gd name="T38" fmla="*/ 16 w 340"/>
              <a:gd name="T39" fmla="*/ 178 h 338"/>
              <a:gd name="T40" fmla="*/ 14 w 340"/>
              <a:gd name="T41" fmla="*/ 182 h 338"/>
              <a:gd name="T42" fmla="*/ 18 w 340"/>
              <a:gd name="T43" fmla="*/ 190 h 338"/>
              <a:gd name="T44" fmla="*/ 24 w 340"/>
              <a:gd name="T45" fmla="*/ 192 h 338"/>
              <a:gd name="T46" fmla="*/ 42 w 340"/>
              <a:gd name="T47" fmla="*/ 266 h 338"/>
              <a:gd name="T48" fmla="*/ 248 w 340"/>
              <a:gd name="T49" fmla="*/ 266 h 338"/>
              <a:gd name="T50" fmla="*/ 230 w 340"/>
              <a:gd name="T51" fmla="*/ 192 h 338"/>
              <a:gd name="T52" fmla="*/ 248 w 340"/>
              <a:gd name="T53" fmla="*/ 266 h 338"/>
              <a:gd name="T54" fmla="*/ 162 w 340"/>
              <a:gd name="T55" fmla="*/ 266 h 338"/>
              <a:gd name="T56" fmla="*/ 178 w 340"/>
              <a:gd name="T57" fmla="*/ 192 h 338"/>
              <a:gd name="T58" fmla="*/ 110 w 340"/>
              <a:gd name="T59" fmla="*/ 266 h 338"/>
              <a:gd name="T60" fmla="*/ 92 w 340"/>
              <a:gd name="T61" fmla="*/ 192 h 338"/>
              <a:gd name="T62" fmla="*/ 110 w 340"/>
              <a:gd name="T63" fmla="*/ 266 h 338"/>
              <a:gd name="T64" fmla="*/ 340 w 340"/>
              <a:gd name="T65" fmla="*/ 322 h 338"/>
              <a:gd name="T66" fmla="*/ 334 w 340"/>
              <a:gd name="T67" fmla="*/ 334 h 338"/>
              <a:gd name="T68" fmla="*/ 324 w 340"/>
              <a:gd name="T69" fmla="*/ 338 h 338"/>
              <a:gd name="T70" fmla="*/ 16 w 340"/>
              <a:gd name="T71" fmla="*/ 338 h 338"/>
              <a:gd name="T72" fmla="*/ 6 w 340"/>
              <a:gd name="T73" fmla="*/ 334 h 338"/>
              <a:gd name="T74" fmla="*/ 0 w 340"/>
              <a:gd name="T75" fmla="*/ 322 h 338"/>
              <a:gd name="T76" fmla="*/ 2 w 340"/>
              <a:gd name="T77" fmla="*/ 316 h 338"/>
              <a:gd name="T78" fmla="*/ 10 w 340"/>
              <a:gd name="T79" fmla="*/ 308 h 338"/>
              <a:gd name="T80" fmla="*/ 324 w 340"/>
              <a:gd name="T81" fmla="*/ 306 h 338"/>
              <a:gd name="T82" fmla="*/ 330 w 340"/>
              <a:gd name="T83" fmla="*/ 308 h 338"/>
              <a:gd name="T84" fmla="*/ 338 w 340"/>
              <a:gd name="T85" fmla="*/ 316 h 338"/>
              <a:gd name="T86" fmla="*/ 340 w 340"/>
              <a:gd name="T87" fmla="*/ 322 h 338"/>
              <a:gd name="T88" fmla="*/ 82 w 340"/>
              <a:gd name="T89" fmla="*/ 154 h 338"/>
              <a:gd name="T90" fmla="*/ 84 w 340"/>
              <a:gd name="T91" fmla="*/ 136 h 338"/>
              <a:gd name="T92" fmla="*/ 98 w 340"/>
              <a:gd name="T93" fmla="*/ 104 h 338"/>
              <a:gd name="T94" fmla="*/ 120 w 340"/>
              <a:gd name="T95" fmla="*/ 80 h 338"/>
              <a:gd name="T96" fmla="*/ 152 w 340"/>
              <a:gd name="T97" fmla="*/ 68 h 338"/>
              <a:gd name="T98" fmla="*/ 170 w 340"/>
              <a:gd name="T99" fmla="*/ 66 h 338"/>
              <a:gd name="T100" fmla="*/ 204 w 340"/>
              <a:gd name="T101" fmla="*/ 72 h 338"/>
              <a:gd name="T102" fmla="*/ 232 w 340"/>
              <a:gd name="T103" fmla="*/ 92 h 338"/>
              <a:gd name="T104" fmla="*/ 250 w 340"/>
              <a:gd name="T105" fmla="*/ 118 h 338"/>
              <a:gd name="T106" fmla="*/ 258 w 340"/>
              <a:gd name="T107" fmla="*/ 154 h 338"/>
              <a:gd name="T108" fmla="*/ 192 w 340"/>
              <a:gd name="T109" fmla="*/ 54 h 338"/>
              <a:gd name="T110" fmla="*/ 148 w 340"/>
              <a:gd name="T111" fmla="*/ 26 h 338"/>
              <a:gd name="T112" fmla="*/ 192 w 340"/>
              <a:gd name="T113" fmla="*/ 26 h 338"/>
              <a:gd name="T114" fmla="*/ 192 w 340"/>
              <a:gd name="T115" fmla="*/ 54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0" h="338">
                <a:moveTo>
                  <a:pt x="24" y="266"/>
                </a:moveTo>
                <a:lnTo>
                  <a:pt x="24" y="266"/>
                </a:lnTo>
                <a:lnTo>
                  <a:pt x="20" y="268"/>
                </a:lnTo>
                <a:lnTo>
                  <a:pt x="18" y="270"/>
                </a:lnTo>
                <a:lnTo>
                  <a:pt x="16" y="272"/>
                </a:lnTo>
                <a:lnTo>
                  <a:pt x="14" y="276"/>
                </a:lnTo>
                <a:lnTo>
                  <a:pt x="14" y="276"/>
                </a:lnTo>
                <a:lnTo>
                  <a:pt x="16" y="280"/>
                </a:lnTo>
                <a:lnTo>
                  <a:pt x="18" y="284"/>
                </a:lnTo>
                <a:lnTo>
                  <a:pt x="20" y="286"/>
                </a:lnTo>
                <a:lnTo>
                  <a:pt x="24" y="286"/>
                </a:lnTo>
                <a:lnTo>
                  <a:pt x="316" y="286"/>
                </a:lnTo>
                <a:lnTo>
                  <a:pt x="316" y="286"/>
                </a:lnTo>
                <a:lnTo>
                  <a:pt x="320" y="286"/>
                </a:lnTo>
                <a:lnTo>
                  <a:pt x="322" y="284"/>
                </a:lnTo>
                <a:lnTo>
                  <a:pt x="324" y="280"/>
                </a:lnTo>
                <a:lnTo>
                  <a:pt x="326" y="276"/>
                </a:lnTo>
                <a:lnTo>
                  <a:pt x="326" y="276"/>
                </a:lnTo>
                <a:lnTo>
                  <a:pt x="324" y="272"/>
                </a:lnTo>
                <a:lnTo>
                  <a:pt x="322" y="270"/>
                </a:lnTo>
                <a:lnTo>
                  <a:pt x="320" y="268"/>
                </a:lnTo>
                <a:lnTo>
                  <a:pt x="316" y="266"/>
                </a:lnTo>
                <a:lnTo>
                  <a:pt x="298" y="266"/>
                </a:lnTo>
                <a:lnTo>
                  <a:pt x="298" y="192"/>
                </a:lnTo>
                <a:lnTo>
                  <a:pt x="316" y="192"/>
                </a:lnTo>
                <a:lnTo>
                  <a:pt x="316" y="192"/>
                </a:lnTo>
                <a:lnTo>
                  <a:pt x="320" y="192"/>
                </a:lnTo>
                <a:lnTo>
                  <a:pt x="322" y="190"/>
                </a:lnTo>
                <a:lnTo>
                  <a:pt x="324" y="186"/>
                </a:lnTo>
                <a:lnTo>
                  <a:pt x="326" y="182"/>
                </a:lnTo>
                <a:lnTo>
                  <a:pt x="326" y="182"/>
                </a:lnTo>
                <a:lnTo>
                  <a:pt x="324" y="178"/>
                </a:lnTo>
                <a:lnTo>
                  <a:pt x="322" y="176"/>
                </a:lnTo>
                <a:lnTo>
                  <a:pt x="320" y="172"/>
                </a:lnTo>
                <a:lnTo>
                  <a:pt x="316" y="172"/>
                </a:lnTo>
                <a:lnTo>
                  <a:pt x="24" y="172"/>
                </a:lnTo>
                <a:lnTo>
                  <a:pt x="24" y="172"/>
                </a:lnTo>
                <a:lnTo>
                  <a:pt x="20" y="172"/>
                </a:lnTo>
                <a:lnTo>
                  <a:pt x="18" y="176"/>
                </a:lnTo>
                <a:lnTo>
                  <a:pt x="16" y="178"/>
                </a:lnTo>
                <a:lnTo>
                  <a:pt x="14" y="182"/>
                </a:lnTo>
                <a:lnTo>
                  <a:pt x="14" y="182"/>
                </a:lnTo>
                <a:lnTo>
                  <a:pt x="16" y="186"/>
                </a:lnTo>
                <a:lnTo>
                  <a:pt x="18" y="190"/>
                </a:lnTo>
                <a:lnTo>
                  <a:pt x="20" y="192"/>
                </a:lnTo>
                <a:lnTo>
                  <a:pt x="24" y="192"/>
                </a:lnTo>
                <a:lnTo>
                  <a:pt x="42" y="192"/>
                </a:lnTo>
                <a:lnTo>
                  <a:pt x="42" y="266"/>
                </a:lnTo>
                <a:lnTo>
                  <a:pt x="24" y="266"/>
                </a:lnTo>
                <a:close/>
                <a:moveTo>
                  <a:pt x="248" y="266"/>
                </a:moveTo>
                <a:lnTo>
                  <a:pt x="230" y="266"/>
                </a:lnTo>
                <a:lnTo>
                  <a:pt x="230" y="192"/>
                </a:lnTo>
                <a:lnTo>
                  <a:pt x="248" y="192"/>
                </a:lnTo>
                <a:lnTo>
                  <a:pt x="248" y="266"/>
                </a:lnTo>
                <a:close/>
                <a:moveTo>
                  <a:pt x="178" y="266"/>
                </a:moveTo>
                <a:lnTo>
                  <a:pt x="162" y="266"/>
                </a:lnTo>
                <a:lnTo>
                  <a:pt x="162" y="192"/>
                </a:lnTo>
                <a:lnTo>
                  <a:pt x="178" y="192"/>
                </a:lnTo>
                <a:lnTo>
                  <a:pt x="178" y="266"/>
                </a:lnTo>
                <a:close/>
                <a:moveTo>
                  <a:pt x="110" y="266"/>
                </a:moveTo>
                <a:lnTo>
                  <a:pt x="92" y="266"/>
                </a:lnTo>
                <a:lnTo>
                  <a:pt x="92" y="192"/>
                </a:lnTo>
                <a:lnTo>
                  <a:pt x="110" y="192"/>
                </a:lnTo>
                <a:lnTo>
                  <a:pt x="110" y="266"/>
                </a:lnTo>
                <a:close/>
                <a:moveTo>
                  <a:pt x="340" y="322"/>
                </a:moveTo>
                <a:lnTo>
                  <a:pt x="340" y="322"/>
                </a:lnTo>
                <a:lnTo>
                  <a:pt x="338" y="328"/>
                </a:lnTo>
                <a:lnTo>
                  <a:pt x="334" y="334"/>
                </a:lnTo>
                <a:lnTo>
                  <a:pt x="330" y="336"/>
                </a:lnTo>
                <a:lnTo>
                  <a:pt x="324" y="338"/>
                </a:lnTo>
                <a:lnTo>
                  <a:pt x="16" y="338"/>
                </a:lnTo>
                <a:lnTo>
                  <a:pt x="16" y="338"/>
                </a:lnTo>
                <a:lnTo>
                  <a:pt x="10" y="336"/>
                </a:lnTo>
                <a:lnTo>
                  <a:pt x="6" y="334"/>
                </a:lnTo>
                <a:lnTo>
                  <a:pt x="2" y="328"/>
                </a:lnTo>
                <a:lnTo>
                  <a:pt x="0" y="322"/>
                </a:lnTo>
                <a:lnTo>
                  <a:pt x="0" y="322"/>
                </a:lnTo>
                <a:lnTo>
                  <a:pt x="2" y="316"/>
                </a:lnTo>
                <a:lnTo>
                  <a:pt x="6" y="310"/>
                </a:lnTo>
                <a:lnTo>
                  <a:pt x="10" y="308"/>
                </a:lnTo>
                <a:lnTo>
                  <a:pt x="16" y="306"/>
                </a:lnTo>
                <a:lnTo>
                  <a:pt x="324" y="306"/>
                </a:lnTo>
                <a:lnTo>
                  <a:pt x="324" y="306"/>
                </a:lnTo>
                <a:lnTo>
                  <a:pt x="330" y="308"/>
                </a:lnTo>
                <a:lnTo>
                  <a:pt x="334" y="310"/>
                </a:lnTo>
                <a:lnTo>
                  <a:pt x="338" y="316"/>
                </a:lnTo>
                <a:lnTo>
                  <a:pt x="340" y="322"/>
                </a:lnTo>
                <a:lnTo>
                  <a:pt x="340" y="322"/>
                </a:lnTo>
                <a:close/>
                <a:moveTo>
                  <a:pt x="258" y="154"/>
                </a:moveTo>
                <a:lnTo>
                  <a:pt x="82" y="154"/>
                </a:lnTo>
                <a:lnTo>
                  <a:pt x="82" y="154"/>
                </a:lnTo>
                <a:lnTo>
                  <a:pt x="84" y="136"/>
                </a:lnTo>
                <a:lnTo>
                  <a:pt x="90" y="118"/>
                </a:lnTo>
                <a:lnTo>
                  <a:pt x="98" y="104"/>
                </a:lnTo>
                <a:lnTo>
                  <a:pt x="108" y="92"/>
                </a:lnTo>
                <a:lnTo>
                  <a:pt x="120" y="80"/>
                </a:lnTo>
                <a:lnTo>
                  <a:pt x="136" y="72"/>
                </a:lnTo>
                <a:lnTo>
                  <a:pt x="152" y="68"/>
                </a:lnTo>
                <a:lnTo>
                  <a:pt x="170" y="66"/>
                </a:lnTo>
                <a:lnTo>
                  <a:pt x="170" y="66"/>
                </a:lnTo>
                <a:lnTo>
                  <a:pt x="188" y="68"/>
                </a:lnTo>
                <a:lnTo>
                  <a:pt x="204" y="72"/>
                </a:lnTo>
                <a:lnTo>
                  <a:pt x="220" y="80"/>
                </a:lnTo>
                <a:lnTo>
                  <a:pt x="232" y="92"/>
                </a:lnTo>
                <a:lnTo>
                  <a:pt x="242" y="104"/>
                </a:lnTo>
                <a:lnTo>
                  <a:pt x="250" y="118"/>
                </a:lnTo>
                <a:lnTo>
                  <a:pt x="256" y="136"/>
                </a:lnTo>
                <a:lnTo>
                  <a:pt x="258" y="154"/>
                </a:lnTo>
                <a:lnTo>
                  <a:pt x="258" y="154"/>
                </a:lnTo>
                <a:close/>
                <a:moveTo>
                  <a:pt x="192" y="54"/>
                </a:moveTo>
                <a:lnTo>
                  <a:pt x="148" y="54"/>
                </a:lnTo>
                <a:lnTo>
                  <a:pt x="148" y="26"/>
                </a:lnTo>
                <a:lnTo>
                  <a:pt x="170" y="0"/>
                </a:lnTo>
                <a:lnTo>
                  <a:pt x="192" y="26"/>
                </a:lnTo>
                <a:lnTo>
                  <a:pt x="192" y="26"/>
                </a:lnTo>
                <a:lnTo>
                  <a:pt x="192" y="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9" name="Group 38"/>
          <p:cNvGrpSpPr/>
          <p:nvPr/>
        </p:nvGrpSpPr>
        <p:grpSpPr>
          <a:xfrm>
            <a:off x="6027323" y="4448794"/>
            <a:ext cx="1249468" cy="1134279"/>
            <a:chOff x="6027323" y="4448794"/>
            <a:chExt cx="1249468" cy="1134279"/>
          </a:xfrm>
        </p:grpSpPr>
        <p:sp>
          <p:nvSpPr>
            <p:cNvPr id="30" name="AutoShape 259"/>
            <p:cNvSpPr>
              <a:spLocks noChangeArrowheads="1"/>
            </p:cNvSpPr>
            <p:nvPr/>
          </p:nvSpPr>
          <p:spPr bwMode="auto">
            <a:xfrm>
              <a:off x="6339739" y="5221118"/>
              <a:ext cx="775492" cy="361955"/>
            </a:xfrm>
            <a:prstGeom prst="can">
              <a:avLst>
                <a:gd name="adj" fmla="val 50000"/>
              </a:avLst>
            </a:prstGeom>
            <a:solidFill>
              <a:srgbClr val="EB8C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60"/>
            <p:cNvSpPr>
              <a:spLocks noChangeArrowheads="1"/>
            </p:cNvSpPr>
            <p:nvPr/>
          </p:nvSpPr>
          <p:spPr bwMode="auto">
            <a:xfrm>
              <a:off x="6460910" y="5010240"/>
              <a:ext cx="775492" cy="358807"/>
            </a:xfrm>
            <a:prstGeom prst="can">
              <a:avLst>
                <a:gd name="adj" fmla="val 50000"/>
              </a:avLst>
            </a:prstGeom>
            <a:solidFill>
              <a:srgbClr val="EB8C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261"/>
            <p:cNvSpPr>
              <a:spLocks noChangeArrowheads="1"/>
            </p:cNvSpPr>
            <p:nvPr/>
          </p:nvSpPr>
          <p:spPr bwMode="auto">
            <a:xfrm>
              <a:off x="6501299" y="4739561"/>
              <a:ext cx="775492" cy="358807"/>
            </a:xfrm>
            <a:prstGeom prst="can">
              <a:avLst>
                <a:gd name="adj" fmla="val 50000"/>
              </a:avLst>
            </a:prstGeom>
            <a:solidFill>
              <a:srgbClr val="EB8C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027323" y="4448794"/>
              <a:ext cx="573859" cy="581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i="1" dirty="0">
                  <a:solidFill>
                    <a:srgbClr val="EB8C00"/>
                  </a:solidFill>
                  <a:latin typeface="Georgia" pitchFamily="18" charset="0"/>
                </a:rPr>
                <a:t>%</a:t>
              </a:r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7516369" y="2258122"/>
            <a:ext cx="4401186" cy="1036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b="1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27432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>
                <a:latin typeface="Georgia" pitchFamily="18" charset="0"/>
              </a:defRPr>
            </a:lvl2pPr>
            <a:lvl3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>
                <a:latin typeface="Georgia" pitchFamily="18" charset="0"/>
              </a:defRPr>
            </a:lvl3pPr>
            <a:lvl4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>
                <a:latin typeface="Georgia" pitchFamily="18" charset="0"/>
              </a:defRPr>
            </a:lvl4pPr>
            <a:lvl5pPr marL="109728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baseline="0">
                <a:latin typeface="Georgia" pitchFamily="18" charset="0"/>
              </a:defRPr>
            </a:lvl5pPr>
            <a:lvl6pPr marL="274320"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Georgia" pitchFamily="18" charset="0"/>
              </a:defRPr>
            </a:lvl6pPr>
            <a:lvl7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baseline="0">
                <a:latin typeface="Georgia" pitchFamily="18" charset="0"/>
              </a:defRPr>
            </a:lvl7pPr>
            <a:lvl8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baseline="0">
                <a:latin typeface="Georgia" pitchFamily="18" charset="0"/>
              </a:defRPr>
            </a:lvl8pPr>
            <a:lvl9pPr marL="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en-US" dirty="0"/>
              <a:t>Digitalization – </a:t>
            </a:r>
            <a:r>
              <a:rPr lang="en-US" dirty="0" smtClean="0"/>
              <a:t>key </a:t>
            </a:r>
            <a:r>
              <a:rPr lang="en-US" dirty="0"/>
              <a:t>priority of Serbian Government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68681" y="5125695"/>
            <a:ext cx="2635533" cy="408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b="1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27432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>
                <a:latin typeface="Georgia" pitchFamily="18" charset="0"/>
              </a:defRPr>
            </a:lvl2pPr>
            <a:lvl3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>
                <a:latin typeface="Georgia" pitchFamily="18" charset="0"/>
              </a:defRPr>
            </a:lvl3pPr>
            <a:lvl4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>
                <a:latin typeface="Georgia" pitchFamily="18" charset="0"/>
              </a:defRPr>
            </a:lvl4pPr>
            <a:lvl5pPr marL="109728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baseline="0">
                <a:latin typeface="Georgia" pitchFamily="18" charset="0"/>
              </a:defRPr>
            </a:lvl5pPr>
            <a:lvl6pPr marL="274320"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Georgia" pitchFamily="18" charset="0"/>
              </a:defRPr>
            </a:lvl6pPr>
            <a:lvl7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baseline="0">
                <a:latin typeface="Georgia" pitchFamily="18" charset="0"/>
              </a:defRPr>
            </a:lvl7pPr>
            <a:lvl8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baseline="0">
                <a:latin typeface="Georgia" pitchFamily="18" charset="0"/>
              </a:defRPr>
            </a:lvl8pPr>
            <a:lvl9pPr marL="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dirty="0"/>
              <a:t>So far…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7516369" y="5125694"/>
            <a:ext cx="4216449" cy="1055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b="1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27432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>
                <a:latin typeface="Georgia" pitchFamily="18" charset="0"/>
              </a:defRPr>
            </a:lvl2pPr>
            <a:lvl3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>
                <a:latin typeface="Georgia" pitchFamily="18" charset="0"/>
              </a:defRPr>
            </a:lvl3pPr>
            <a:lvl4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>
                <a:latin typeface="Georgia" pitchFamily="18" charset="0"/>
              </a:defRPr>
            </a:lvl4pPr>
            <a:lvl5pPr marL="109728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baseline="0">
                <a:latin typeface="Georgia" pitchFamily="18" charset="0"/>
              </a:defRPr>
            </a:lvl5pPr>
            <a:lvl6pPr marL="274320" marR="0" indent="-27432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Georgia" pitchFamily="18" charset="0"/>
              </a:defRPr>
            </a:lvl6pPr>
            <a:lvl7pPr marL="54864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baseline="0">
                <a:latin typeface="Georgia" pitchFamily="18" charset="0"/>
              </a:defRPr>
            </a:lvl7pPr>
            <a:lvl8pPr marL="82296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baseline="0">
                <a:latin typeface="Georgia" pitchFamily="18" charset="0"/>
              </a:defRPr>
            </a:lvl8pPr>
            <a:lvl9pPr marL="0" indent="-27432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baseline="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r>
              <a:rPr lang="en-US" dirty="0"/>
              <a:t>Tax policy challenges: </a:t>
            </a:r>
            <a:r>
              <a:rPr lang="en-US" dirty="0" smtClean="0"/>
              <a:t>flexibility </a:t>
            </a:r>
            <a:r>
              <a:rPr lang="en-US" dirty="0"/>
              <a:t>vs certainty and clarity  </a:t>
            </a:r>
          </a:p>
        </p:txBody>
      </p:sp>
    </p:spTree>
    <p:extLst>
      <p:ext uri="{BB962C8B-B14F-4D97-AF65-F5344CB8AC3E}">
        <p14:creationId xmlns:p14="http://schemas.microsoft.com/office/powerpoint/2010/main" xmlns="" val="21595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9" grpId="0" animBg="1"/>
      <p:bldP spid="35" grpId="0"/>
      <p:bldP spid="36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and Figures</a:t>
            </a:r>
            <a:br>
              <a:rPr lang="en-GB" dirty="0"/>
            </a:br>
            <a:r>
              <a:rPr lang="en-GB" b="0" i="0" dirty="0"/>
              <a:t>Individuals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ardrop 4"/>
          <p:cNvSpPr/>
          <p:nvPr/>
        </p:nvSpPr>
        <p:spPr bwMode="ltGray">
          <a:xfrm rot="2640247">
            <a:off x="4220873" y="1631497"/>
            <a:ext cx="1221980" cy="1238218"/>
          </a:xfrm>
          <a:prstGeom prst="teardrop">
            <a:avLst>
              <a:gd name="adj" fmla="val 111021"/>
            </a:avLst>
          </a:prstGeom>
          <a:solidFill>
            <a:srgbClr val="EAE8E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196145" y="1960072"/>
            <a:ext cx="13899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73.4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%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0654" y="1797991"/>
            <a:ext cx="1302258" cy="4054169"/>
            <a:chOff x="4708526" y="6419850"/>
            <a:chExt cx="525463" cy="1519238"/>
          </a:xfrm>
        </p:grpSpPr>
        <p:sp>
          <p:nvSpPr>
            <p:cNvPr id="15" name="Freeform 70"/>
            <p:cNvSpPr>
              <a:spLocks noEditPoints="1"/>
            </p:cNvSpPr>
            <p:nvPr/>
          </p:nvSpPr>
          <p:spPr bwMode="auto">
            <a:xfrm>
              <a:off x="4708526" y="6456363"/>
              <a:ext cx="525463" cy="1482725"/>
            </a:xfrm>
            <a:custGeom>
              <a:avLst/>
              <a:gdLst>
                <a:gd name="T0" fmla="*/ 272 w 331"/>
                <a:gd name="T1" fmla="*/ 207 h 934"/>
                <a:gd name="T2" fmla="*/ 249 w 331"/>
                <a:gd name="T3" fmla="*/ 179 h 934"/>
                <a:gd name="T4" fmla="*/ 229 w 331"/>
                <a:gd name="T5" fmla="*/ 142 h 934"/>
                <a:gd name="T6" fmla="*/ 203 w 331"/>
                <a:gd name="T7" fmla="*/ 134 h 934"/>
                <a:gd name="T8" fmla="*/ 174 w 331"/>
                <a:gd name="T9" fmla="*/ 133 h 934"/>
                <a:gd name="T10" fmla="*/ 146 w 331"/>
                <a:gd name="T11" fmla="*/ 125 h 934"/>
                <a:gd name="T12" fmla="*/ 148 w 331"/>
                <a:gd name="T13" fmla="*/ 105 h 934"/>
                <a:gd name="T14" fmla="*/ 171 w 331"/>
                <a:gd name="T15" fmla="*/ 63 h 934"/>
                <a:gd name="T16" fmla="*/ 157 w 331"/>
                <a:gd name="T17" fmla="*/ 11 h 934"/>
                <a:gd name="T18" fmla="*/ 106 w 331"/>
                <a:gd name="T19" fmla="*/ 0 h 934"/>
                <a:gd name="T20" fmla="*/ 84 w 331"/>
                <a:gd name="T21" fmla="*/ 19 h 934"/>
                <a:gd name="T22" fmla="*/ 72 w 331"/>
                <a:gd name="T23" fmla="*/ 43 h 934"/>
                <a:gd name="T24" fmla="*/ 72 w 331"/>
                <a:gd name="T25" fmla="*/ 54 h 934"/>
                <a:gd name="T26" fmla="*/ 67 w 331"/>
                <a:gd name="T27" fmla="*/ 66 h 934"/>
                <a:gd name="T28" fmla="*/ 66 w 331"/>
                <a:gd name="T29" fmla="*/ 80 h 934"/>
                <a:gd name="T30" fmla="*/ 63 w 331"/>
                <a:gd name="T31" fmla="*/ 91 h 934"/>
                <a:gd name="T32" fmla="*/ 61 w 331"/>
                <a:gd name="T33" fmla="*/ 110 h 934"/>
                <a:gd name="T34" fmla="*/ 80 w 331"/>
                <a:gd name="T35" fmla="*/ 125 h 934"/>
                <a:gd name="T36" fmla="*/ 44 w 331"/>
                <a:gd name="T37" fmla="*/ 156 h 934"/>
                <a:gd name="T38" fmla="*/ 17 w 331"/>
                <a:gd name="T39" fmla="*/ 208 h 934"/>
                <a:gd name="T40" fmla="*/ 9 w 331"/>
                <a:gd name="T41" fmla="*/ 276 h 934"/>
                <a:gd name="T42" fmla="*/ 3 w 331"/>
                <a:gd name="T43" fmla="*/ 293 h 934"/>
                <a:gd name="T44" fmla="*/ 9 w 331"/>
                <a:gd name="T45" fmla="*/ 342 h 934"/>
                <a:gd name="T46" fmla="*/ 26 w 331"/>
                <a:gd name="T47" fmla="*/ 402 h 934"/>
                <a:gd name="T48" fmla="*/ 38 w 331"/>
                <a:gd name="T49" fmla="*/ 430 h 934"/>
                <a:gd name="T50" fmla="*/ 40 w 331"/>
                <a:gd name="T51" fmla="*/ 537 h 934"/>
                <a:gd name="T52" fmla="*/ 72 w 331"/>
                <a:gd name="T53" fmla="*/ 686 h 934"/>
                <a:gd name="T54" fmla="*/ 104 w 331"/>
                <a:gd name="T55" fmla="*/ 828 h 934"/>
                <a:gd name="T56" fmla="*/ 101 w 331"/>
                <a:gd name="T57" fmla="*/ 877 h 934"/>
                <a:gd name="T58" fmla="*/ 64 w 331"/>
                <a:gd name="T59" fmla="*/ 891 h 934"/>
                <a:gd name="T60" fmla="*/ 50 w 331"/>
                <a:gd name="T61" fmla="*/ 914 h 934"/>
                <a:gd name="T62" fmla="*/ 87 w 331"/>
                <a:gd name="T63" fmla="*/ 919 h 934"/>
                <a:gd name="T64" fmla="*/ 151 w 331"/>
                <a:gd name="T65" fmla="*/ 906 h 934"/>
                <a:gd name="T66" fmla="*/ 154 w 331"/>
                <a:gd name="T67" fmla="*/ 888 h 934"/>
                <a:gd name="T68" fmla="*/ 161 w 331"/>
                <a:gd name="T69" fmla="*/ 837 h 934"/>
                <a:gd name="T70" fmla="*/ 149 w 331"/>
                <a:gd name="T71" fmla="*/ 675 h 934"/>
                <a:gd name="T72" fmla="*/ 135 w 331"/>
                <a:gd name="T73" fmla="*/ 590 h 934"/>
                <a:gd name="T74" fmla="*/ 155 w 331"/>
                <a:gd name="T75" fmla="*/ 668 h 934"/>
                <a:gd name="T76" fmla="*/ 183 w 331"/>
                <a:gd name="T77" fmla="*/ 743 h 934"/>
                <a:gd name="T78" fmla="*/ 191 w 331"/>
                <a:gd name="T79" fmla="*/ 840 h 934"/>
                <a:gd name="T80" fmla="*/ 191 w 331"/>
                <a:gd name="T81" fmla="*/ 879 h 934"/>
                <a:gd name="T82" fmla="*/ 194 w 331"/>
                <a:gd name="T83" fmla="*/ 896 h 934"/>
                <a:gd name="T84" fmla="*/ 169 w 331"/>
                <a:gd name="T85" fmla="*/ 923 h 934"/>
                <a:gd name="T86" fmla="*/ 211 w 331"/>
                <a:gd name="T87" fmla="*/ 934 h 934"/>
                <a:gd name="T88" fmla="*/ 243 w 331"/>
                <a:gd name="T89" fmla="*/ 908 h 934"/>
                <a:gd name="T90" fmla="*/ 248 w 331"/>
                <a:gd name="T91" fmla="*/ 888 h 934"/>
                <a:gd name="T92" fmla="*/ 254 w 331"/>
                <a:gd name="T93" fmla="*/ 873 h 934"/>
                <a:gd name="T94" fmla="*/ 251 w 331"/>
                <a:gd name="T95" fmla="*/ 803 h 934"/>
                <a:gd name="T96" fmla="*/ 226 w 331"/>
                <a:gd name="T97" fmla="*/ 617 h 934"/>
                <a:gd name="T98" fmla="*/ 223 w 331"/>
                <a:gd name="T99" fmla="*/ 509 h 934"/>
                <a:gd name="T100" fmla="*/ 289 w 331"/>
                <a:gd name="T101" fmla="*/ 495 h 934"/>
                <a:gd name="T102" fmla="*/ 274 w 331"/>
                <a:gd name="T103" fmla="*/ 413 h 934"/>
                <a:gd name="T104" fmla="*/ 322 w 331"/>
                <a:gd name="T105" fmla="*/ 267 h 934"/>
                <a:gd name="T106" fmla="*/ 248 w 331"/>
                <a:gd name="T107" fmla="*/ 319 h 934"/>
                <a:gd name="T108" fmla="*/ 257 w 331"/>
                <a:gd name="T109" fmla="*/ 291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1" h="934">
                  <a:moveTo>
                    <a:pt x="322" y="267"/>
                  </a:moveTo>
                  <a:lnTo>
                    <a:pt x="322" y="267"/>
                  </a:lnTo>
                  <a:lnTo>
                    <a:pt x="311" y="251"/>
                  </a:lnTo>
                  <a:lnTo>
                    <a:pt x="297" y="234"/>
                  </a:lnTo>
                  <a:lnTo>
                    <a:pt x="272" y="207"/>
                  </a:lnTo>
                  <a:lnTo>
                    <a:pt x="272" y="207"/>
                  </a:lnTo>
                  <a:lnTo>
                    <a:pt x="265" y="200"/>
                  </a:lnTo>
                  <a:lnTo>
                    <a:pt x="259" y="196"/>
                  </a:lnTo>
                  <a:lnTo>
                    <a:pt x="254" y="193"/>
                  </a:lnTo>
                  <a:lnTo>
                    <a:pt x="251" y="185"/>
                  </a:lnTo>
                  <a:lnTo>
                    <a:pt x="251" y="185"/>
                  </a:lnTo>
                  <a:lnTo>
                    <a:pt x="249" y="179"/>
                  </a:lnTo>
                  <a:lnTo>
                    <a:pt x="246" y="173"/>
                  </a:lnTo>
                  <a:lnTo>
                    <a:pt x="242" y="167"/>
                  </a:lnTo>
                  <a:lnTo>
                    <a:pt x="237" y="153"/>
                  </a:lnTo>
                  <a:lnTo>
                    <a:pt x="237" y="153"/>
                  </a:lnTo>
                  <a:lnTo>
                    <a:pt x="234" y="147"/>
                  </a:lnTo>
                  <a:lnTo>
                    <a:pt x="229" y="142"/>
                  </a:lnTo>
                  <a:lnTo>
                    <a:pt x="225" y="139"/>
                  </a:lnTo>
                  <a:lnTo>
                    <a:pt x="222" y="137"/>
                  </a:lnTo>
                  <a:lnTo>
                    <a:pt x="212" y="136"/>
                  </a:lnTo>
                  <a:lnTo>
                    <a:pt x="208" y="136"/>
                  </a:lnTo>
                  <a:lnTo>
                    <a:pt x="208" y="136"/>
                  </a:lnTo>
                  <a:lnTo>
                    <a:pt x="203" y="134"/>
                  </a:lnTo>
                  <a:lnTo>
                    <a:pt x="195" y="134"/>
                  </a:lnTo>
                  <a:lnTo>
                    <a:pt x="183" y="134"/>
                  </a:lnTo>
                  <a:lnTo>
                    <a:pt x="183" y="134"/>
                  </a:lnTo>
                  <a:lnTo>
                    <a:pt x="175" y="134"/>
                  </a:lnTo>
                  <a:lnTo>
                    <a:pt x="174" y="133"/>
                  </a:lnTo>
                  <a:lnTo>
                    <a:pt x="174" y="133"/>
                  </a:lnTo>
                  <a:lnTo>
                    <a:pt x="169" y="131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57" y="131"/>
                  </a:lnTo>
                  <a:lnTo>
                    <a:pt x="152" y="130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4" y="123"/>
                  </a:lnTo>
                  <a:lnTo>
                    <a:pt x="143" y="120"/>
                  </a:lnTo>
                  <a:lnTo>
                    <a:pt x="144" y="114"/>
                  </a:lnTo>
                  <a:lnTo>
                    <a:pt x="148" y="105"/>
                  </a:lnTo>
                  <a:lnTo>
                    <a:pt x="148" y="105"/>
                  </a:lnTo>
                  <a:lnTo>
                    <a:pt x="152" y="100"/>
                  </a:lnTo>
                  <a:lnTo>
                    <a:pt x="155" y="96"/>
                  </a:lnTo>
                  <a:lnTo>
                    <a:pt x="163" y="86"/>
                  </a:lnTo>
                  <a:lnTo>
                    <a:pt x="168" y="82"/>
                  </a:lnTo>
                  <a:lnTo>
                    <a:pt x="169" y="74"/>
                  </a:lnTo>
                  <a:lnTo>
                    <a:pt x="171" y="63"/>
                  </a:lnTo>
                  <a:lnTo>
                    <a:pt x="171" y="51"/>
                  </a:lnTo>
                  <a:lnTo>
                    <a:pt x="171" y="51"/>
                  </a:lnTo>
                  <a:lnTo>
                    <a:pt x="169" y="37"/>
                  </a:lnTo>
                  <a:lnTo>
                    <a:pt x="166" y="26"/>
                  </a:lnTo>
                  <a:lnTo>
                    <a:pt x="161" y="17"/>
                  </a:lnTo>
                  <a:lnTo>
                    <a:pt x="157" y="11"/>
                  </a:lnTo>
                  <a:lnTo>
                    <a:pt x="149" y="6"/>
                  </a:lnTo>
                  <a:lnTo>
                    <a:pt x="141" y="3"/>
                  </a:lnTo>
                  <a:lnTo>
                    <a:pt x="131" y="2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7" y="3"/>
                  </a:lnTo>
                  <a:lnTo>
                    <a:pt x="91" y="6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84" y="15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22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77" y="39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67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69" y="69"/>
                  </a:lnTo>
                  <a:lnTo>
                    <a:pt x="70" y="71"/>
                  </a:lnTo>
                  <a:lnTo>
                    <a:pt x="70" y="71"/>
                  </a:lnTo>
                  <a:lnTo>
                    <a:pt x="69" y="76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3" y="88"/>
                  </a:lnTo>
                  <a:lnTo>
                    <a:pt x="63" y="91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3" y="102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3" y="111"/>
                  </a:lnTo>
                  <a:lnTo>
                    <a:pt x="63" y="113"/>
                  </a:lnTo>
                  <a:lnTo>
                    <a:pt x="67" y="117"/>
                  </a:lnTo>
                  <a:lnTo>
                    <a:pt x="77" y="122"/>
                  </a:lnTo>
                  <a:lnTo>
                    <a:pt x="77" y="122"/>
                  </a:lnTo>
                  <a:lnTo>
                    <a:pt x="80" y="125"/>
                  </a:lnTo>
                  <a:lnTo>
                    <a:pt x="83" y="131"/>
                  </a:lnTo>
                  <a:lnTo>
                    <a:pt x="84" y="140"/>
                  </a:lnTo>
                  <a:lnTo>
                    <a:pt x="84" y="140"/>
                  </a:lnTo>
                  <a:lnTo>
                    <a:pt x="78" y="142"/>
                  </a:lnTo>
                  <a:lnTo>
                    <a:pt x="61" y="148"/>
                  </a:lnTo>
                  <a:lnTo>
                    <a:pt x="44" y="156"/>
                  </a:lnTo>
                  <a:lnTo>
                    <a:pt x="37" y="160"/>
                  </a:lnTo>
                  <a:lnTo>
                    <a:pt x="30" y="165"/>
                  </a:lnTo>
                  <a:lnTo>
                    <a:pt x="30" y="165"/>
                  </a:lnTo>
                  <a:lnTo>
                    <a:pt x="26" y="173"/>
                  </a:lnTo>
                  <a:lnTo>
                    <a:pt x="23" y="182"/>
                  </a:lnTo>
                  <a:lnTo>
                    <a:pt x="17" y="208"/>
                  </a:lnTo>
                  <a:lnTo>
                    <a:pt x="13" y="234"/>
                  </a:lnTo>
                  <a:lnTo>
                    <a:pt x="12" y="253"/>
                  </a:lnTo>
                  <a:lnTo>
                    <a:pt x="12" y="253"/>
                  </a:lnTo>
                  <a:lnTo>
                    <a:pt x="12" y="265"/>
                  </a:lnTo>
                  <a:lnTo>
                    <a:pt x="10" y="271"/>
                  </a:lnTo>
                  <a:lnTo>
                    <a:pt x="9" y="276"/>
                  </a:lnTo>
                  <a:lnTo>
                    <a:pt x="9" y="281"/>
                  </a:lnTo>
                  <a:lnTo>
                    <a:pt x="9" y="281"/>
                  </a:lnTo>
                  <a:lnTo>
                    <a:pt x="9" y="284"/>
                  </a:lnTo>
                  <a:lnTo>
                    <a:pt x="7" y="287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0" y="298"/>
                  </a:lnTo>
                  <a:lnTo>
                    <a:pt x="1" y="304"/>
                  </a:lnTo>
                  <a:lnTo>
                    <a:pt x="4" y="316"/>
                  </a:lnTo>
                  <a:lnTo>
                    <a:pt x="4" y="316"/>
                  </a:lnTo>
                  <a:lnTo>
                    <a:pt x="6" y="327"/>
                  </a:lnTo>
                  <a:lnTo>
                    <a:pt x="9" y="342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7" y="390"/>
                  </a:lnTo>
                  <a:lnTo>
                    <a:pt x="21" y="398"/>
                  </a:lnTo>
                  <a:lnTo>
                    <a:pt x="24" y="402"/>
                  </a:lnTo>
                  <a:lnTo>
                    <a:pt x="26" y="402"/>
                  </a:lnTo>
                  <a:lnTo>
                    <a:pt x="26" y="402"/>
                  </a:lnTo>
                  <a:lnTo>
                    <a:pt x="24" y="410"/>
                  </a:lnTo>
                  <a:lnTo>
                    <a:pt x="24" y="416"/>
                  </a:lnTo>
                  <a:lnTo>
                    <a:pt x="27" y="421"/>
                  </a:lnTo>
                  <a:lnTo>
                    <a:pt x="30" y="426"/>
                  </a:lnTo>
                  <a:lnTo>
                    <a:pt x="38" y="430"/>
                  </a:lnTo>
                  <a:lnTo>
                    <a:pt x="43" y="432"/>
                  </a:lnTo>
                  <a:lnTo>
                    <a:pt x="43" y="432"/>
                  </a:lnTo>
                  <a:lnTo>
                    <a:pt x="40" y="450"/>
                  </a:lnTo>
                  <a:lnTo>
                    <a:pt x="38" y="470"/>
                  </a:lnTo>
                  <a:lnTo>
                    <a:pt x="37" y="504"/>
                  </a:lnTo>
                  <a:lnTo>
                    <a:pt x="40" y="537"/>
                  </a:lnTo>
                  <a:lnTo>
                    <a:pt x="44" y="566"/>
                  </a:lnTo>
                  <a:lnTo>
                    <a:pt x="49" y="592"/>
                  </a:lnTo>
                  <a:lnTo>
                    <a:pt x="55" y="615"/>
                  </a:lnTo>
                  <a:lnTo>
                    <a:pt x="64" y="654"/>
                  </a:lnTo>
                  <a:lnTo>
                    <a:pt x="64" y="654"/>
                  </a:lnTo>
                  <a:lnTo>
                    <a:pt x="72" y="686"/>
                  </a:lnTo>
                  <a:lnTo>
                    <a:pt x="84" y="728"/>
                  </a:lnTo>
                  <a:lnTo>
                    <a:pt x="95" y="771"/>
                  </a:lnTo>
                  <a:lnTo>
                    <a:pt x="101" y="794"/>
                  </a:lnTo>
                  <a:lnTo>
                    <a:pt x="104" y="816"/>
                  </a:lnTo>
                  <a:lnTo>
                    <a:pt x="104" y="816"/>
                  </a:lnTo>
                  <a:lnTo>
                    <a:pt x="104" y="828"/>
                  </a:lnTo>
                  <a:lnTo>
                    <a:pt x="104" y="840"/>
                  </a:lnTo>
                  <a:lnTo>
                    <a:pt x="100" y="859"/>
                  </a:lnTo>
                  <a:lnTo>
                    <a:pt x="97" y="869"/>
                  </a:lnTo>
                  <a:lnTo>
                    <a:pt x="95" y="874"/>
                  </a:lnTo>
                  <a:lnTo>
                    <a:pt x="101" y="877"/>
                  </a:lnTo>
                  <a:lnTo>
                    <a:pt x="101" y="877"/>
                  </a:lnTo>
                  <a:lnTo>
                    <a:pt x="95" y="880"/>
                  </a:lnTo>
                  <a:lnTo>
                    <a:pt x="89" y="882"/>
                  </a:lnTo>
                  <a:lnTo>
                    <a:pt x="83" y="883"/>
                  </a:lnTo>
                  <a:lnTo>
                    <a:pt x="83" y="883"/>
                  </a:lnTo>
                  <a:lnTo>
                    <a:pt x="75" y="886"/>
                  </a:lnTo>
                  <a:lnTo>
                    <a:pt x="64" y="891"/>
                  </a:lnTo>
                  <a:lnTo>
                    <a:pt x="58" y="896"/>
                  </a:lnTo>
                  <a:lnTo>
                    <a:pt x="54" y="900"/>
                  </a:lnTo>
                  <a:lnTo>
                    <a:pt x="50" y="905"/>
                  </a:lnTo>
                  <a:lnTo>
                    <a:pt x="49" y="910"/>
                  </a:lnTo>
                  <a:lnTo>
                    <a:pt x="49" y="910"/>
                  </a:lnTo>
                  <a:lnTo>
                    <a:pt x="50" y="914"/>
                  </a:lnTo>
                  <a:lnTo>
                    <a:pt x="54" y="919"/>
                  </a:lnTo>
                  <a:lnTo>
                    <a:pt x="58" y="920"/>
                  </a:lnTo>
                  <a:lnTo>
                    <a:pt x="64" y="922"/>
                  </a:lnTo>
                  <a:lnTo>
                    <a:pt x="77" y="922"/>
                  </a:lnTo>
                  <a:lnTo>
                    <a:pt x="81" y="920"/>
                  </a:lnTo>
                  <a:lnTo>
                    <a:pt x="87" y="919"/>
                  </a:lnTo>
                  <a:lnTo>
                    <a:pt x="87" y="919"/>
                  </a:lnTo>
                  <a:lnTo>
                    <a:pt x="97" y="914"/>
                  </a:lnTo>
                  <a:lnTo>
                    <a:pt x="109" y="913"/>
                  </a:lnTo>
                  <a:lnTo>
                    <a:pt x="143" y="908"/>
                  </a:lnTo>
                  <a:lnTo>
                    <a:pt x="143" y="908"/>
                  </a:lnTo>
                  <a:lnTo>
                    <a:pt x="151" y="906"/>
                  </a:lnTo>
                  <a:lnTo>
                    <a:pt x="155" y="903"/>
                  </a:lnTo>
                  <a:lnTo>
                    <a:pt x="158" y="900"/>
                  </a:lnTo>
                  <a:lnTo>
                    <a:pt x="158" y="897"/>
                  </a:lnTo>
                  <a:lnTo>
                    <a:pt x="157" y="891"/>
                  </a:lnTo>
                  <a:lnTo>
                    <a:pt x="154" y="888"/>
                  </a:lnTo>
                  <a:lnTo>
                    <a:pt x="154" y="888"/>
                  </a:lnTo>
                  <a:lnTo>
                    <a:pt x="155" y="880"/>
                  </a:lnTo>
                  <a:lnTo>
                    <a:pt x="158" y="860"/>
                  </a:lnTo>
                  <a:lnTo>
                    <a:pt x="158" y="860"/>
                  </a:lnTo>
                  <a:lnTo>
                    <a:pt x="158" y="856"/>
                  </a:lnTo>
                  <a:lnTo>
                    <a:pt x="158" y="856"/>
                  </a:lnTo>
                  <a:lnTo>
                    <a:pt x="161" y="837"/>
                  </a:lnTo>
                  <a:lnTo>
                    <a:pt x="163" y="817"/>
                  </a:lnTo>
                  <a:lnTo>
                    <a:pt x="161" y="795"/>
                  </a:lnTo>
                  <a:lnTo>
                    <a:pt x="160" y="775"/>
                  </a:lnTo>
                  <a:lnTo>
                    <a:pt x="160" y="775"/>
                  </a:lnTo>
                  <a:lnTo>
                    <a:pt x="155" y="738"/>
                  </a:lnTo>
                  <a:lnTo>
                    <a:pt x="149" y="675"/>
                  </a:lnTo>
                  <a:lnTo>
                    <a:pt x="149" y="675"/>
                  </a:lnTo>
                  <a:lnTo>
                    <a:pt x="146" y="637"/>
                  </a:lnTo>
                  <a:lnTo>
                    <a:pt x="141" y="610"/>
                  </a:lnTo>
                  <a:lnTo>
                    <a:pt x="137" y="595"/>
                  </a:lnTo>
                  <a:lnTo>
                    <a:pt x="135" y="590"/>
                  </a:lnTo>
                  <a:lnTo>
                    <a:pt x="135" y="590"/>
                  </a:lnTo>
                  <a:lnTo>
                    <a:pt x="146" y="617"/>
                  </a:lnTo>
                  <a:lnTo>
                    <a:pt x="152" y="640"/>
                  </a:lnTo>
                  <a:lnTo>
                    <a:pt x="154" y="651"/>
                  </a:lnTo>
                  <a:lnTo>
                    <a:pt x="155" y="660"/>
                  </a:lnTo>
                  <a:lnTo>
                    <a:pt x="155" y="660"/>
                  </a:lnTo>
                  <a:lnTo>
                    <a:pt x="155" y="668"/>
                  </a:lnTo>
                  <a:lnTo>
                    <a:pt x="157" y="677"/>
                  </a:lnTo>
                  <a:lnTo>
                    <a:pt x="161" y="695"/>
                  </a:lnTo>
                  <a:lnTo>
                    <a:pt x="169" y="715"/>
                  </a:lnTo>
                  <a:lnTo>
                    <a:pt x="177" y="734"/>
                  </a:lnTo>
                  <a:lnTo>
                    <a:pt x="177" y="734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5" y="751"/>
                  </a:lnTo>
                  <a:lnTo>
                    <a:pt x="188" y="822"/>
                  </a:lnTo>
                  <a:lnTo>
                    <a:pt x="188" y="822"/>
                  </a:lnTo>
                  <a:lnTo>
                    <a:pt x="191" y="840"/>
                  </a:lnTo>
                  <a:lnTo>
                    <a:pt x="191" y="840"/>
                  </a:lnTo>
                  <a:lnTo>
                    <a:pt x="186" y="859"/>
                  </a:lnTo>
                  <a:lnTo>
                    <a:pt x="186" y="859"/>
                  </a:lnTo>
                  <a:lnTo>
                    <a:pt x="188" y="868"/>
                  </a:lnTo>
                  <a:lnTo>
                    <a:pt x="189" y="873"/>
                  </a:lnTo>
                  <a:lnTo>
                    <a:pt x="191" y="877"/>
                  </a:lnTo>
                  <a:lnTo>
                    <a:pt x="191" y="879"/>
                  </a:lnTo>
                  <a:lnTo>
                    <a:pt x="191" y="879"/>
                  </a:lnTo>
                  <a:lnTo>
                    <a:pt x="191" y="882"/>
                  </a:lnTo>
                  <a:lnTo>
                    <a:pt x="192" y="886"/>
                  </a:lnTo>
                  <a:lnTo>
                    <a:pt x="197" y="891"/>
                  </a:lnTo>
                  <a:lnTo>
                    <a:pt x="197" y="891"/>
                  </a:lnTo>
                  <a:lnTo>
                    <a:pt x="194" y="896"/>
                  </a:lnTo>
                  <a:lnTo>
                    <a:pt x="189" y="900"/>
                  </a:lnTo>
                  <a:lnTo>
                    <a:pt x="178" y="911"/>
                  </a:lnTo>
                  <a:lnTo>
                    <a:pt x="178" y="911"/>
                  </a:lnTo>
                  <a:lnTo>
                    <a:pt x="174" y="917"/>
                  </a:lnTo>
                  <a:lnTo>
                    <a:pt x="171" y="920"/>
                  </a:lnTo>
                  <a:lnTo>
                    <a:pt x="169" y="923"/>
                  </a:lnTo>
                  <a:lnTo>
                    <a:pt x="171" y="928"/>
                  </a:lnTo>
                  <a:lnTo>
                    <a:pt x="175" y="931"/>
                  </a:lnTo>
                  <a:lnTo>
                    <a:pt x="183" y="933"/>
                  </a:lnTo>
                  <a:lnTo>
                    <a:pt x="197" y="934"/>
                  </a:lnTo>
                  <a:lnTo>
                    <a:pt x="197" y="934"/>
                  </a:lnTo>
                  <a:lnTo>
                    <a:pt x="211" y="934"/>
                  </a:lnTo>
                  <a:lnTo>
                    <a:pt x="222" y="931"/>
                  </a:lnTo>
                  <a:lnTo>
                    <a:pt x="229" y="927"/>
                  </a:lnTo>
                  <a:lnTo>
                    <a:pt x="235" y="922"/>
                  </a:lnTo>
                  <a:lnTo>
                    <a:pt x="239" y="917"/>
                  </a:lnTo>
                  <a:lnTo>
                    <a:pt x="240" y="913"/>
                  </a:lnTo>
                  <a:lnTo>
                    <a:pt x="243" y="908"/>
                  </a:lnTo>
                  <a:lnTo>
                    <a:pt x="243" y="908"/>
                  </a:lnTo>
                  <a:lnTo>
                    <a:pt x="245" y="905"/>
                  </a:lnTo>
                  <a:lnTo>
                    <a:pt x="246" y="900"/>
                  </a:lnTo>
                  <a:lnTo>
                    <a:pt x="246" y="900"/>
                  </a:lnTo>
                  <a:lnTo>
                    <a:pt x="248" y="888"/>
                  </a:lnTo>
                  <a:lnTo>
                    <a:pt x="248" y="888"/>
                  </a:lnTo>
                  <a:lnTo>
                    <a:pt x="251" y="886"/>
                  </a:lnTo>
                  <a:lnTo>
                    <a:pt x="252" y="885"/>
                  </a:lnTo>
                  <a:lnTo>
                    <a:pt x="254" y="880"/>
                  </a:lnTo>
                  <a:lnTo>
                    <a:pt x="254" y="880"/>
                  </a:lnTo>
                  <a:lnTo>
                    <a:pt x="254" y="873"/>
                  </a:lnTo>
                  <a:lnTo>
                    <a:pt x="254" y="873"/>
                  </a:lnTo>
                  <a:lnTo>
                    <a:pt x="254" y="869"/>
                  </a:lnTo>
                  <a:lnTo>
                    <a:pt x="254" y="869"/>
                  </a:lnTo>
                  <a:lnTo>
                    <a:pt x="252" y="842"/>
                  </a:lnTo>
                  <a:lnTo>
                    <a:pt x="252" y="842"/>
                  </a:lnTo>
                  <a:lnTo>
                    <a:pt x="251" y="826"/>
                  </a:lnTo>
                  <a:lnTo>
                    <a:pt x="251" y="803"/>
                  </a:lnTo>
                  <a:lnTo>
                    <a:pt x="251" y="745"/>
                  </a:lnTo>
                  <a:lnTo>
                    <a:pt x="251" y="745"/>
                  </a:lnTo>
                  <a:lnTo>
                    <a:pt x="249" y="728"/>
                  </a:lnTo>
                  <a:lnTo>
                    <a:pt x="246" y="706"/>
                  </a:lnTo>
                  <a:lnTo>
                    <a:pt x="237" y="660"/>
                  </a:lnTo>
                  <a:lnTo>
                    <a:pt x="226" y="617"/>
                  </a:lnTo>
                  <a:lnTo>
                    <a:pt x="220" y="584"/>
                  </a:lnTo>
                  <a:lnTo>
                    <a:pt x="220" y="584"/>
                  </a:lnTo>
                  <a:lnTo>
                    <a:pt x="220" y="560"/>
                  </a:lnTo>
                  <a:lnTo>
                    <a:pt x="220" y="535"/>
                  </a:lnTo>
                  <a:lnTo>
                    <a:pt x="223" y="509"/>
                  </a:lnTo>
                  <a:lnTo>
                    <a:pt x="223" y="509"/>
                  </a:lnTo>
                  <a:lnTo>
                    <a:pt x="243" y="507"/>
                  </a:lnTo>
                  <a:lnTo>
                    <a:pt x="259" y="506"/>
                  </a:lnTo>
                  <a:lnTo>
                    <a:pt x="271" y="503"/>
                  </a:lnTo>
                  <a:lnTo>
                    <a:pt x="280" y="501"/>
                  </a:lnTo>
                  <a:lnTo>
                    <a:pt x="286" y="498"/>
                  </a:lnTo>
                  <a:lnTo>
                    <a:pt x="289" y="495"/>
                  </a:lnTo>
                  <a:lnTo>
                    <a:pt x="292" y="493"/>
                  </a:lnTo>
                  <a:lnTo>
                    <a:pt x="292" y="493"/>
                  </a:lnTo>
                  <a:lnTo>
                    <a:pt x="288" y="469"/>
                  </a:lnTo>
                  <a:lnTo>
                    <a:pt x="282" y="442"/>
                  </a:lnTo>
                  <a:lnTo>
                    <a:pt x="274" y="413"/>
                  </a:lnTo>
                  <a:lnTo>
                    <a:pt x="274" y="413"/>
                  </a:lnTo>
                  <a:lnTo>
                    <a:pt x="323" y="304"/>
                  </a:lnTo>
                  <a:lnTo>
                    <a:pt x="323" y="304"/>
                  </a:lnTo>
                  <a:lnTo>
                    <a:pt x="329" y="291"/>
                  </a:lnTo>
                  <a:lnTo>
                    <a:pt x="331" y="285"/>
                  </a:lnTo>
                  <a:lnTo>
                    <a:pt x="329" y="279"/>
                  </a:lnTo>
                  <a:lnTo>
                    <a:pt x="322" y="267"/>
                  </a:lnTo>
                  <a:lnTo>
                    <a:pt x="322" y="267"/>
                  </a:lnTo>
                  <a:close/>
                  <a:moveTo>
                    <a:pt x="259" y="310"/>
                  </a:moveTo>
                  <a:lnTo>
                    <a:pt x="259" y="310"/>
                  </a:lnTo>
                  <a:lnTo>
                    <a:pt x="257" y="313"/>
                  </a:lnTo>
                  <a:lnTo>
                    <a:pt x="252" y="315"/>
                  </a:lnTo>
                  <a:lnTo>
                    <a:pt x="248" y="319"/>
                  </a:lnTo>
                  <a:lnTo>
                    <a:pt x="248" y="322"/>
                  </a:lnTo>
                  <a:lnTo>
                    <a:pt x="246" y="327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43" y="279"/>
                  </a:lnTo>
                  <a:lnTo>
                    <a:pt x="257" y="291"/>
                  </a:lnTo>
                  <a:lnTo>
                    <a:pt x="257" y="291"/>
                  </a:lnTo>
                  <a:lnTo>
                    <a:pt x="259" y="296"/>
                  </a:lnTo>
                  <a:lnTo>
                    <a:pt x="259" y="301"/>
                  </a:lnTo>
                  <a:lnTo>
                    <a:pt x="259" y="310"/>
                  </a:lnTo>
                  <a:lnTo>
                    <a:pt x="259" y="310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1"/>
            <p:cNvSpPr>
              <a:spLocks noEditPoints="1"/>
            </p:cNvSpPr>
            <p:nvPr/>
          </p:nvSpPr>
          <p:spPr bwMode="auto">
            <a:xfrm>
              <a:off x="4773613" y="6654800"/>
              <a:ext cx="314325" cy="492125"/>
            </a:xfrm>
            <a:custGeom>
              <a:avLst/>
              <a:gdLst>
                <a:gd name="T0" fmla="*/ 179 w 198"/>
                <a:gd name="T1" fmla="*/ 270 h 310"/>
                <a:gd name="T2" fmla="*/ 190 w 198"/>
                <a:gd name="T3" fmla="*/ 285 h 310"/>
                <a:gd name="T4" fmla="*/ 161 w 198"/>
                <a:gd name="T5" fmla="*/ 294 h 310"/>
                <a:gd name="T6" fmla="*/ 140 w 198"/>
                <a:gd name="T7" fmla="*/ 293 h 310"/>
                <a:gd name="T8" fmla="*/ 125 w 198"/>
                <a:gd name="T9" fmla="*/ 299 h 310"/>
                <a:gd name="T10" fmla="*/ 113 w 198"/>
                <a:gd name="T11" fmla="*/ 299 h 310"/>
                <a:gd name="T12" fmla="*/ 122 w 198"/>
                <a:gd name="T13" fmla="*/ 291 h 310"/>
                <a:gd name="T14" fmla="*/ 127 w 198"/>
                <a:gd name="T15" fmla="*/ 288 h 310"/>
                <a:gd name="T16" fmla="*/ 113 w 198"/>
                <a:gd name="T17" fmla="*/ 293 h 310"/>
                <a:gd name="T18" fmla="*/ 99 w 198"/>
                <a:gd name="T19" fmla="*/ 297 h 310"/>
                <a:gd name="T20" fmla="*/ 100 w 198"/>
                <a:gd name="T21" fmla="*/ 294 h 310"/>
                <a:gd name="T22" fmla="*/ 110 w 198"/>
                <a:gd name="T23" fmla="*/ 287 h 310"/>
                <a:gd name="T24" fmla="*/ 113 w 198"/>
                <a:gd name="T25" fmla="*/ 284 h 310"/>
                <a:gd name="T26" fmla="*/ 96 w 198"/>
                <a:gd name="T27" fmla="*/ 288 h 310"/>
                <a:gd name="T28" fmla="*/ 88 w 198"/>
                <a:gd name="T29" fmla="*/ 288 h 310"/>
                <a:gd name="T30" fmla="*/ 90 w 198"/>
                <a:gd name="T31" fmla="*/ 284 h 310"/>
                <a:gd name="T32" fmla="*/ 91 w 198"/>
                <a:gd name="T33" fmla="*/ 279 h 310"/>
                <a:gd name="T34" fmla="*/ 93 w 198"/>
                <a:gd name="T35" fmla="*/ 274 h 310"/>
                <a:gd name="T36" fmla="*/ 113 w 198"/>
                <a:gd name="T37" fmla="*/ 267 h 310"/>
                <a:gd name="T38" fmla="*/ 122 w 198"/>
                <a:gd name="T39" fmla="*/ 265 h 310"/>
                <a:gd name="T40" fmla="*/ 122 w 198"/>
                <a:gd name="T41" fmla="*/ 262 h 310"/>
                <a:gd name="T42" fmla="*/ 113 w 198"/>
                <a:gd name="T43" fmla="*/ 262 h 310"/>
                <a:gd name="T44" fmla="*/ 97 w 198"/>
                <a:gd name="T45" fmla="*/ 264 h 310"/>
                <a:gd name="T46" fmla="*/ 99 w 198"/>
                <a:gd name="T47" fmla="*/ 257 h 310"/>
                <a:gd name="T48" fmla="*/ 111 w 198"/>
                <a:gd name="T49" fmla="*/ 254 h 310"/>
                <a:gd name="T50" fmla="*/ 130 w 198"/>
                <a:gd name="T51" fmla="*/ 254 h 310"/>
                <a:gd name="T52" fmla="*/ 144 w 198"/>
                <a:gd name="T53" fmla="*/ 259 h 310"/>
                <a:gd name="T54" fmla="*/ 151 w 198"/>
                <a:gd name="T55" fmla="*/ 257 h 310"/>
                <a:gd name="T56" fmla="*/ 145 w 198"/>
                <a:gd name="T57" fmla="*/ 247 h 310"/>
                <a:gd name="T58" fmla="*/ 122 w 198"/>
                <a:gd name="T59" fmla="*/ 222 h 310"/>
                <a:gd name="T60" fmla="*/ 83 w 198"/>
                <a:gd name="T61" fmla="*/ 162 h 310"/>
                <a:gd name="T62" fmla="*/ 76 w 198"/>
                <a:gd name="T63" fmla="*/ 142 h 310"/>
                <a:gd name="T64" fmla="*/ 77 w 198"/>
                <a:gd name="T65" fmla="*/ 95 h 310"/>
                <a:gd name="T66" fmla="*/ 85 w 198"/>
                <a:gd name="T67" fmla="*/ 54 h 310"/>
                <a:gd name="T68" fmla="*/ 100 w 198"/>
                <a:gd name="T69" fmla="*/ 9 h 310"/>
                <a:gd name="T70" fmla="*/ 99 w 198"/>
                <a:gd name="T71" fmla="*/ 0 h 310"/>
                <a:gd name="T72" fmla="*/ 83 w 198"/>
                <a:gd name="T73" fmla="*/ 11 h 310"/>
                <a:gd name="T74" fmla="*/ 59 w 198"/>
                <a:gd name="T75" fmla="*/ 25 h 310"/>
                <a:gd name="T76" fmla="*/ 48 w 198"/>
                <a:gd name="T77" fmla="*/ 23 h 310"/>
                <a:gd name="T78" fmla="*/ 42 w 198"/>
                <a:gd name="T79" fmla="*/ 15 h 310"/>
                <a:gd name="T80" fmla="*/ 36 w 198"/>
                <a:gd name="T81" fmla="*/ 11 h 310"/>
                <a:gd name="T82" fmla="*/ 36 w 198"/>
                <a:gd name="T83" fmla="*/ 12 h 310"/>
                <a:gd name="T84" fmla="*/ 40 w 198"/>
                <a:gd name="T85" fmla="*/ 31 h 310"/>
                <a:gd name="T86" fmla="*/ 29 w 198"/>
                <a:gd name="T87" fmla="*/ 65 h 310"/>
                <a:gd name="T88" fmla="*/ 22 w 198"/>
                <a:gd name="T89" fmla="*/ 92 h 310"/>
                <a:gd name="T90" fmla="*/ 17 w 198"/>
                <a:gd name="T91" fmla="*/ 132 h 310"/>
                <a:gd name="T92" fmla="*/ 11 w 198"/>
                <a:gd name="T93" fmla="*/ 168 h 310"/>
                <a:gd name="T94" fmla="*/ 9 w 198"/>
                <a:gd name="T95" fmla="*/ 200 h 310"/>
                <a:gd name="T96" fmla="*/ 5 w 198"/>
                <a:gd name="T97" fmla="*/ 245 h 310"/>
                <a:gd name="T98" fmla="*/ 5 w 198"/>
                <a:gd name="T99" fmla="*/ 267 h 310"/>
                <a:gd name="T100" fmla="*/ 8 w 198"/>
                <a:gd name="T101" fmla="*/ 279 h 310"/>
                <a:gd name="T102" fmla="*/ 6 w 198"/>
                <a:gd name="T103" fmla="*/ 288 h 310"/>
                <a:gd name="T104" fmla="*/ 2 w 198"/>
                <a:gd name="T105" fmla="*/ 293 h 310"/>
                <a:gd name="T106" fmla="*/ 2 w 198"/>
                <a:gd name="T107" fmla="*/ 296 h 310"/>
                <a:gd name="T108" fmla="*/ 65 w 198"/>
                <a:gd name="T109" fmla="*/ 301 h 310"/>
                <a:gd name="T110" fmla="*/ 107 w 198"/>
                <a:gd name="T111" fmla="*/ 305 h 310"/>
                <a:gd name="T112" fmla="*/ 157 w 198"/>
                <a:gd name="T113" fmla="*/ 310 h 310"/>
                <a:gd name="T114" fmla="*/ 162 w 198"/>
                <a:gd name="T115" fmla="*/ 305 h 310"/>
                <a:gd name="T116" fmla="*/ 161 w 198"/>
                <a:gd name="T117" fmla="*/ 29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" h="310">
                  <a:moveTo>
                    <a:pt x="170" y="262"/>
                  </a:moveTo>
                  <a:lnTo>
                    <a:pt x="170" y="262"/>
                  </a:lnTo>
                  <a:lnTo>
                    <a:pt x="179" y="270"/>
                  </a:lnTo>
                  <a:lnTo>
                    <a:pt x="187" y="277"/>
                  </a:lnTo>
                  <a:lnTo>
                    <a:pt x="188" y="282"/>
                  </a:lnTo>
                  <a:lnTo>
                    <a:pt x="190" y="285"/>
                  </a:lnTo>
                  <a:lnTo>
                    <a:pt x="198" y="276"/>
                  </a:lnTo>
                  <a:lnTo>
                    <a:pt x="170" y="262"/>
                  </a:lnTo>
                  <a:close/>
                  <a:moveTo>
                    <a:pt x="161" y="294"/>
                  </a:moveTo>
                  <a:lnTo>
                    <a:pt x="161" y="294"/>
                  </a:lnTo>
                  <a:lnTo>
                    <a:pt x="150" y="293"/>
                  </a:lnTo>
                  <a:lnTo>
                    <a:pt x="140" y="293"/>
                  </a:lnTo>
                  <a:lnTo>
                    <a:pt x="133" y="296"/>
                  </a:lnTo>
                  <a:lnTo>
                    <a:pt x="125" y="299"/>
                  </a:lnTo>
                  <a:lnTo>
                    <a:pt x="125" y="299"/>
                  </a:lnTo>
                  <a:lnTo>
                    <a:pt x="119" y="302"/>
                  </a:lnTo>
                  <a:lnTo>
                    <a:pt x="114" y="301"/>
                  </a:lnTo>
                  <a:lnTo>
                    <a:pt x="113" y="299"/>
                  </a:lnTo>
                  <a:lnTo>
                    <a:pt x="114" y="296"/>
                  </a:lnTo>
                  <a:lnTo>
                    <a:pt x="114" y="296"/>
                  </a:lnTo>
                  <a:lnTo>
                    <a:pt x="122" y="291"/>
                  </a:lnTo>
                  <a:lnTo>
                    <a:pt x="127" y="290"/>
                  </a:lnTo>
                  <a:lnTo>
                    <a:pt x="127" y="288"/>
                  </a:lnTo>
                  <a:lnTo>
                    <a:pt x="127" y="288"/>
                  </a:lnTo>
                  <a:lnTo>
                    <a:pt x="120" y="290"/>
                  </a:lnTo>
                  <a:lnTo>
                    <a:pt x="113" y="293"/>
                  </a:lnTo>
                  <a:lnTo>
                    <a:pt x="113" y="293"/>
                  </a:lnTo>
                  <a:lnTo>
                    <a:pt x="107" y="297"/>
                  </a:lnTo>
                  <a:lnTo>
                    <a:pt x="102" y="299"/>
                  </a:lnTo>
                  <a:lnTo>
                    <a:pt x="99" y="297"/>
                  </a:lnTo>
                  <a:lnTo>
                    <a:pt x="99" y="297"/>
                  </a:lnTo>
                  <a:lnTo>
                    <a:pt x="99" y="296"/>
                  </a:lnTo>
                  <a:lnTo>
                    <a:pt x="100" y="294"/>
                  </a:lnTo>
                  <a:lnTo>
                    <a:pt x="103" y="290"/>
                  </a:lnTo>
                  <a:lnTo>
                    <a:pt x="103" y="290"/>
                  </a:lnTo>
                  <a:lnTo>
                    <a:pt x="110" y="287"/>
                  </a:lnTo>
                  <a:lnTo>
                    <a:pt x="111" y="285"/>
                  </a:lnTo>
                  <a:lnTo>
                    <a:pt x="113" y="284"/>
                  </a:lnTo>
                  <a:lnTo>
                    <a:pt x="113" y="284"/>
                  </a:lnTo>
                  <a:lnTo>
                    <a:pt x="111" y="282"/>
                  </a:lnTo>
                  <a:lnTo>
                    <a:pt x="108" y="284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91" y="290"/>
                  </a:lnTo>
                  <a:lnTo>
                    <a:pt x="88" y="288"/>
                  </a:lnTo>
                  <a:lnTo>
                    <a:pt x="88" y="287"/>
                  </a:lnTo>
                  <a:lnTo>
                    <a:pt x="90" y="284"/>
                  </a:lnTo>
                  <a:lnTo>
                    <a:pt x="90" y="284"/>
                  </a:lnTo>
                  <a:lnTo>
                    <a:pt x="93" y="282"/>
                  </a:lnTo>
                  <a:lnTo>
                    <a:pt x="93" y="282"/>
                  </a:lnTo>
                  <a:lnTo>
                    <a:pt x="91" y="279"/>
                  </a:lnTo>
                  <a:lnTo>
                    <a:pt x="91" y="277"/>
                  </a:lnTo>
                  <a:lnTo>
                    <a:pt x="93" y="274"/>
                  </a:lnTo>
                  <a:lnTo>
                    <a:pt x="93" y="274"/>
                  </a:lnTo>
                  <a:lnTo>
                    <a:pt x="96" y="273"/>
                  </a:lnTo>
                  <a:lnTo>
                    <a:pt x="100" y="270"/>
                  </a:lnTo>
                  <a:lnTo>
                    <a:pt x="113" y="267"/>
                  </a:lnTo>
                  <a:lnTo>
                    <a:pt x="113" y="267"/>
                  </a:lnTo>
                  <a:lnTo>
                    <a:pt x="122" y="265"/>
                  </a:lnTo>
                  <a:lnTo>
                    <a:pt x="122" y="265"/>
                  </a:lnTo>
                  <a:lnTo>
                    <a:pt x="125" y="264"/>
                  </a:lnTo>
                  <a:lnTo>
                    <a:pt x="125" y="264"/>
                  </a:lnTo>
                  <a:lnTo>
                    <a:pt x="122" y="262"/>
                  </a:lnTo>
                  <a:lnTo>
                    <a:pt x="117" y="262"/>
                  </a:lnTo>
                  <a:lnTo>
                    <a:pt x="117" y="262"/>
                  </a:lnTo>
                  <a:lnTo>
                    <a:pt x="113" y="262"/>
                  </a:lnTo>
                  <a:lnTo>
                    <a:pt x="103" y="264"/>
                  </a:lnTo>
                  <a:lnTo>
                    <a:pt x="103" y="264"/>
                  </a:lnTo>
                  <a:lnTo>
                    <a:pt x="97" y="264"/>
                  </a:lnTo>
                  <a:lnTo>
                    <a:pt x="96" y="262"/>
                  </a:lnTo>
                  <a:lnTo>
                    <a:pt x="96" y="259"/>
                  </a:lnTo>
                  <a:lnTo>
                    <a:pt x="99" y="257"/>
                  </a:lnTo>
                  <a:lnTo>
                    <a:pt x="99" y="257"/>
                  </a:lnTo>
                  <a:lnTo>
                    <a:pt x="111" y="254"/>
                  </a:lnTo>
                  <a:lnTo>
                    <a:pt x="111" y="254"/>
                  </a:lnTo>
                  <a:lnTo>
                    <a:pt x="116" y="253"/>
                  </a:lnTo>
                  <a:lnTo>
                    <a:pt x="12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7" y="257"/>
                  </a:lnTo>
                  <a:lnTo>
                    <a:pt x="144" y="259"/>
                  </a:lnTo>
                  <a:lnTo>
                    <a:pt x="144" y="259"/>
                  </a:lnTo>
                  <a:lnTo>
                    <a:pt x="148" y="259"/>
                  </a:lnTo>
                  <a:lnTo>
                    <a:pt x="151" y="257"/>
                  </a:lnTo>
                  <a:lnTo>
                    <a:pt x="151" y="257"/>
                  </a:lnTo>
                  <a:lnTo>
                    <a:pt x="150" y="253"/>
                  </a:lnTo>
                  <a:lnTo>
                    <a:pt x="145" y="247"/>
                  </a:lnTo>
                  <a:lnTo>
                    <a:pt x="131" y="233"/>
                  </a:lnTo>
                  <a:lnTo>
                    <a:pt x="131" y="233"/>
                  </a:lnTo>
                  <a:lnTo>
                    <a:pt x="122" y="222"/>
                  </a:lnTo>
                  <a:lnTo>
                    <a:pt x="110" y="203"/>
                  </a:lnTo>
                  <a:lnTo>
                    <a:pt x="96" y="183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79" y="153"/>
                  </a:lnTo>
                  <a:lnTo>
                    <a:pt x="76" y="142"/>
                  </a:lnTo>
                  <a:lnTo>
                    <a:pt x="76" y="131"/>
                  </a:lnTo>
                  <a:lnTo>
                    <a:pt x="76" y="119"/>
                  </a:lnTo>
                  <a:lnTo>
                    <a:pt x="77" y="95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5" y="54"/>
                  </a:lnTo>
                  <a:lnTo>
                    <a:pt x="91" y="35"/>
                  </a:lnTo>
                  <a:lnTo>
                    <a:pt x="100" y="9"/>
                  </a:lnTo>
                  <a:lnTo>
                    <a:pt x="100" y="9"/>
                  </a:lnTo>
                  <a:lnTo>
                    <a:pt x="102" y="3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3" y="11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5" y="20"/>
                  </a:lnTo>
                  <a:lnTo>
                    <a:pt x="42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6" y="11"/>
                  </a:lnTo>
                  <a:lnTo>
                    <a:pt x="34" y="11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7" y="1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8"/>
                  </a:lnTo>
                  <a:lnTo>
                    <a:pt x="37" y="46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2" y="92"/>
                  </a:lnTo>
                  <a:lnTo>
                    <a:pt x="19" y="11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16" y="149"/>
                  </a:lnTo>
                  <a:lnTo>
                    <a:pt x="13" y="159"/>
                  </a:lnTo>
                  <a:lnTo>
                    <a:pt x="11" y="168"/>
                  </a:lnTo>
                  <a:lnTo>
                    <a:pt x="11" y="182"/>
                  </a:lnTo>
                  <a:lnTo>
                    <a:pt x="11" y="182"/>
                  </a:lnTo>
                  <a:lnTo>
                    <a:pt x="9" y="200"/>
                  </a:lnTo>
                  <a:lnTo>
                    <a:pt x="8" y="216"/>
                  </a:lnTo>
                  <a:lnTo>
                    <a:pt x="5" y="245"/>
                  </a:lnTo>
                  <a:lnTo>
                    <a:pt x="5" y="245"/>
                  </a:lnTo>
                  <a:lnTo>
                    <a:pt x="5" y="259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3" y="273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9" y="282"/>
                  </a:lnTo>
                  <a:lnTo>
                    <a:pt x="9" y="284"/>
                  </a:lnTo>
                  <a:lnTo>
                    <a:pt x="6" y="288"/>
                  </a:lnTo>
                  <a:lnTo>
                    <a:pt x="6" y="288"/>
                  </a:lnTo>
                  <a:lnTo>
                    <a:pt x="5" y="291"/>
                  </a:lnTo>
                  <a:lnTo>
                    <a:pt x="2" y="293"/>
                  </a:lnTo>
                  <a:lnTo>
                    <a:pt x="0" y="293"/>
                  </a:lnTo>
                  <a:lnTo>
                    <a:pt x="2" y="296"/>
                  </a:lnTo>
                  <a:lnTo>
                    <a:pt x="2" y="296"/>
                  </a:lnTo>
                  <a:lnTo>
                    <a:pt x="53" y="299"/>
                  </a:lnTo>
                  <a:lnTo>
                    <a:pt x="53" y="299"/>
                  </a:lnTo>
                  <a:lnTo>
                    <a:pt x="65" y="301"/>
                  </a:lnTo>
                  <a:lnTo>
                    <a:pt x="80" y="302"/>
                  </a:lnTo>
                  <a:lnTo>
                    <a:pt x="94" y="305"/>
                  </a:lnTo>
                  <a:lnTo>
                    <a:pt x="107" y="305"/>
                  </a:lnTo>
                  <a:lnTo>
                    <a:pt x="107" y="305"/>
                  </a:lnTo>
                  <a:lnTo>
                    <a:pt x="134" y="307"/>
                  </a:lnTo>
                  <a:lnTo>
                    <a:pt x="157" y="310"/>
                  </a:lnTo>
                  <a:lnTo>
                    <a:pt x="157" y="310"/>
                  </a:lnTo>
                  <a:lnTo>
                    <a:pt x="164" y="310"/>
                  </a:lnTo>
                  <a:lnTo>
                    <a:pt x="162" y="305"/>
                  </a:lnTo>
                  <a:lnTo>
                    <a:pt x="162" y="305"/>
                  </a:lnTo>
                  <a:lnTo>
                    <a:pt x="161" y="297"/>
                  </a:lnTo>
                  <a:lnTo>
                    <a:pt x="161" y="294"/>
                  </a:lnTo>
                  <a:lnTo>
                    <a:pt x="161" y="2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2"/>
            <p:cNvSpPr>
              <a:spLocks/>
            </p:cNvSpPr>
            <p:nvPr/>
          </p:nvSpPr>
          <p:spPr bwMode="auto">
            <a:xfrm>
              <a:off x="4795838" y="6704013"/>
              <a:ext cx="73025" cy="369887"/>
            </a:xfrm>
            <a:custGeom>
              <a:avLst/>
              <a:gdLst>
                <a:gd name="T0" fmla="*/ 29 w 46"/>
                <a:gd name="T1" fmla="*/ 217 h 233"/>
                <a:gd name="T2" fmla="*/ 8 w 46"/>
                <a:gd name="T3" fmla="*/ 233 h 233"/>
                <a:gd name="T4" fmla="*/ 0 w 46"/>
                <a:gd name="T5" fmla="*/ 216 h 233"/>
                <a:gd name="T6" fmla="*/ 0 w 46"/>
                <a:gd name="T7" fmla="*/ 216 h 233"/>
                <a:gd name="T8" fmla="*/ 3 w 46"/>
                <a:gd name="T9" fmla="*/ 200 h 233"/>
                <a:gd name="T10" fmla="*/ 6 w 46"/>
                <a:gd name="T11" fmla="*/ 188 h 233"/>
                <a:gd name="T12" fmla="*/ 6 w 46"/>
                <a:gd name="T13" fmla="*/ 179 h 233"/>
                <a:gd name="T14" fmla="*/ 6 w 46"/>
                <a:gd name="T15" fmla="*/ 179 h 233"/>
                <a:gd name="T16" fmla="*/ 11 w 46"/>
                <a:gd name="T17" fmla="*/ 149 h 233"/>
                <a:gd name="T18" fmla="*/ 15 w 46"/>
                <a:gd name="T19" fmla="*/ 112 h 233"/>
                <a:gd name="T20" fmla="*/ 15 w 46"/>
                <a:gd name="T21" fmla="*/ 112 h 233"/>
                <a:gd name="T22" fmla="*/ 19 w 46"/>
                <a:gd name="T23" fmla="*/ 78 h 233"/>
                <a:gd name="T24" fmla="*/ 22 w 46"/>
                <a:gd name="T25" fmla="*/ 60 h 233"/>
                <a:gd name="T26" fmla="*/ 25 w 46"/>
                <a:gd name="T27" fmla="*/ 44 h 233"/>
                <a:gd name="T28" fmla="*/ 25 w 46"/>
                <a:gd name="T29" fmla="*/ 44 h 233"/>
                <a:gd name="T30" fmla="*/ 29 w 46"/>
                <a:gd name="T31" fmla="*/ 34 h 233"/>
                <a:gd name="T32" fmla="*/ 32 w 46"/>
                <a:gd name="T33" fmla="*/ 28 h 233"/>
                <a:gd name="T34" fmla="*/ 36 w 46"/>
                <a:gd name="T35" fmla="*/ 23 h 233"/>
                <a:gd name="T36" fmla="*/ 37 w 46"/>
                <a:gd name="T37" fmla="*/ 18 h 233"/>
                <a:gd name="T38" fmla="*/ 37 w 46"/>
                <a:gd name="T39" fmla="*/ 18 h 233"/>
                <a:gd name="T40" fmla="*/ 34 w 46"/>
                <a:gd name="T41" fmla="*/ 7 h 233"/>
                <a:gd name="T42" fmla="*/ 34 w 46"/>
                <a:gd name="T43" fmla="*/ 1 h 233"/>
                <a:gd name="T44" fmla="*/ 36 w 46"/>
                <a:gd name="T45" fmla="*/ 0 h 233"/>
                <a:gd name="T46" fmla="*/ 37 w 46"/>
                <a:gd name="T47" fmla="*/ 0 h 233"/>
                <a:gd name="T48" fmla="*/ 37 w 46"/>
                <a:gd name="T49" fmla="*/ 0 h 233"/>
                <a:gd name="T50" fmla="*/ 40 w 46"/>
                <a:gd name="T51" fmla="*/ 0 h 233"/>
                <a:gd name="T52" fmla="*/ 42 w 46"/>
                <a:gd name="T53" fmla="*/ 1 h 233"/>
                <a:gd name="T54" fmla="*/ 45 w 46"/>
                <a:gd name="T55" fmla="*/ 6 h 233"/>
                <a:gd name="T56" fmla="*/ 46 w 46"/>
                <a:gd name="T57" fmla="*/ 12 h 233"/>
                <a:gd name="T58" fmla="*/ 46 w 46"/>
                <a:gd name="T59" fmla="*/ 17 h 233"/>
                <a:gd name="T60" fmla="*/ 46 w 46"/>
                <a:gd name="T61" fmla="*/ 17 h 233"/>
                <a:gd name="T62" fmla="*/ 43 w 46"/>
                <a:gd name="T63" fmla="*/ 26 h 233"/>
                <a:gd name="T64" fmla="*/ 43 w 46"/>
                <a:gd name="T65" fmla="*/ 34 h 233"/>
                <a:gd name="T66" fmla="*/ 43 w 46"/>
                <a:gd name="T67" fmla="*/ 43 h 233"/>
                <a:gd name="T68" fmla="*/ 43 w 46"/>
                <a:gd name="T69" fmla="*/ 43 h 233"/>
                <a:gd name="T70" fmla="*/ 42 w 46"/>
                <a:gd name="T71" fmla="*/ 57 h 233"/>
                <a:gd name="T72" fmla="*/ 40 w 46"/>
                <a:gd name="T73" fmla="*/ 78 h 233"/>
                <a:gd name="T74" fmla="*/ 37 w 46"/>
                <a:gd name="T75" fmla="*/ 115 h 233"/>
                <a:gd name="T76" fmla="*/ 37 w 46"/>
                <a:gd name="T77" fmla="*/ 115 h 233"/>
                <a:gd name="T78" fmla="*/ 34 w 46"/>
                <a:gd name="T79" fmla="*/ 165 h 233"/>
                <a:gd name="T80" fmla="*/ 32 w 46"/>
                <a:gd name="T81" fmla="*/ 194 h 233"/>
                <a:gd name="T82" fmla="*/ 29 w 46"/>
                <a:gd name="T83" fmla="*/ 217 h 233"/>
                <a:gd name="T84" fmla="*/ 29 w 46"/>
                <a:gd name="T85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6" h="233">
                  <a:moveTo>
                    <a:pt x="29" y="217"/>
                  </a:moveTo>
                  <a:lnTo>
                    <a:pt x="8" y="233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3" y="200"/>
                  </a:lnTo>
                  <a:lnTo>
                    <a:pt x="6" y="188"/>
                  </a:lnTo>
                  <a:lnTo>
                    <a:pt x="6" y="179"/>
                  </a:lnTo>
                  <a:lnTo>
                    <a:pt x="6" y="179"/>
                  </a:lnTo>
                  <a:lnTo>
                    <a:pt x="11" y="149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9" y="78"/>
                  </a:lnTo>
                  <a:lnTo>
                    <a:pt x="22" y="60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9" y="34"/>
                  </a:lnTo>
                  <a:lnTo>
                    <a:pt x="32" y="28"/>
                  </a:lnTo>
                  <a:lnTo>
                    <a:pt x="36" y="23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4" y="7"/>
                  </a:lnTo>
                  <a:lnTo>
                    <a:pt x="34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1"/>
                  </a:lnTo>
                  <a:lnTo>
                    <a:pt x="45" y="6"/>
                  </a:lnTo>
                  <a:lnTo>
                    <a:pt x="46" y="1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3" y="26"/>
                  </a:lnTo>
                  <a:lnTo>
                    <a:pt x="43" y="34"/>
                  </a:lnTo>
                  <a:lnTo>
                    <a:pt x="43" y="43"/>
                  </a:lnTo>
                  <a:lnTo>
                    <a:pt x="43" y="43"/>
                  </a:lnTo>
                  <a:lnTo>
                    <a:pt x="42" y="57"/>
                  </a:lnTo>
                  <a:lnTo>
                    <a:pt x="40" y="78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4" y="165"/>
                  </a:lnTo>
                  <a:lnTo>
                    <a:pt x="32" y="194"/>
                  </a:lnTo>
                  <a:lnTo>
                    <a:pt x="29" y="217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968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>
              <a:off x="4810126" y="6419850"/>
              <a:ext cx="203200" cy="173037"/>
            </a:xfrm>
            <a:custGeom>
              <a:avLst/>
              <a:gdLst>
                <a:gd name="T0" fmla="*/ 102 w 128"/>
                <a:gd name="T1" fmla="*/ 8 h 109"/>
                <a:gd name="T2" fmla="*/ 102 w 128"/>
                <a:gd name="T3" fmla="*/ 8 h 109"/>
                <a:gd name="T4" fmla="*/ 87 w 128"/>
                <a:gd name="T5" fmla="*/ 1 h 109"/>
                <a:gd name="T6" fmla="*/ 74 w 128"/>
                <a:gd name="T7" fmla="*/ 0 h 109"/>
                <a:gd name="T8" fmla="*/ 62 w 128"/>
                <a:gd name="T9" fmla="*/ 0 h 109"/>
                <a:gd name="T10" fmla="*/ 51 w 128"/>
                <a:gd name="T11" fmla="*/ 3 h 109"/>
                <a:gd name="T12" fmla="*/ 42 w 128"/>
                <a:gd name="T13" fmla="*/ 8 h 109"/>
                <a:gd name="T14" fmla="*/ 34 w 128"/>
                <a:gd name="T15" fmla="*/ 12 h 109"/>
                <a:gd name="T16" fmla="*/ 27 w 128"/>
                <a:gd name="T17" fmla="*/ 18 h 109"/>
                <a:gd name="T18" fmla="*/ 22 w 128"/>
                <a:gd name="T19" fmla="*/ 25 h 109"/>
                <a:gd name="T20" fmla="*/ 22 w 128"/>
                <a:gd name="T21" fmla="*/ 25 h 109"/>
                <a:gd name="T22" fmla="*/ 13 w 128"/>
                <a:gd name="T23" fmla="*/ 26 h 109"/>
                <a:gd name="T24" fmla="*/ 6 w 128"/>
                <a:gd name="T25" fmla="*/ 31 h 109"/>
                <a:gd name="T26" fmla="*/ 2 w 128"/>
                <a:gd name="T27" fmla="*/ 35 h 109"/>
                <a:gd name="T28" fmla="*/ 0 w 128"/>
                <a:gd name="T29" fmla="*/ 38 h 109"/>
                <a:gd name="T30" fmla="*/ 0 w 128"/>
                <a:gd name="T31" fmla="*/ 38 h 109"/>
                <a:gd name="T32" fmla="*/ 3 w 128"/>
                <a:gd name="T33" fmla="*/ 40 h 109"/>
                <a:gd name="T34" fmla="*/ 8 w 128"/>
                <a:gd name="T35" fmla="*/ 40 h 109"/>
                <a:gd name="T36" fmla="*/ 20 w 128"/>
                <a:gd name="T37" fmla="*/ 42 h 109"/>
                <a:gd name="T38" fmla="*/ 20 w 128"/>
                <a:gd name="T39" fmla="*/ 42 h 109"/>
                <a:gd name="T40" fmla="*/ 42 w 128"/>
                <a:gd name="T41" fmla="*/ 48 h 109"/>
                <a:gd name="T42" fmla="*/ 42 w 128"/>
                <a:gd name="T43" fmla="*/ 48 h 109"/>
                <a:gd name="T44" fmla="*/ 51 w 128"/>
                <a:gd name="T45" fmla="*/ 52 h 109"/>
                <a:gd name="T46" fmla="*/ 60 w 128"/>
                <a:gd name="T47" fmla="*/ 59 h 109"/>
                <a:gd name="T48" fmla="*/ 70 w 128"/>
                <a:gd name="T49" fmla="*/ 66 h 109"/>
                <a:gd name="T50" fmla="*/ 79 w 128"/>
                <a:gd name="T51" fmla="*/ 75 h 109"/>
                <a:gd name="T52" fmla="*/ 93 w 128"/>
                <a:gd name="T53" fmla="*/ 91 h 109"/>
                <a:gd name="T54" fmla="*/ 101 w 128"/>
                <a:gd name="T55" fmla="*/ 103 h 109"/>
                <a:gd name="T56" fmla="*/ 101 w 128"/>
                <a:gd name="T57" fmla="*/ 103 h 109"/>
                <a:gd name="T58" fmla="*/ 101 w 128"/>
                <a:gd name="T59" fmla="*/ 103 h 109"/>
                <a:gd name="T60" fmla="*/ 101 w 128"/>
                <a:gd name="T61" fmla="*/ 103 h 109"/>
                <a:gd name="T62" fmla="*/ 104 w 128"/>
                <a:gd name="T63" fmla="*/ 108 h 109"/>
                <a:gd name="T64" fmla="*/ 108 w 128"/>
                <a:gd name="T65" fmla="*/ 109 h 109"/>
                <a:gd name="T66" fmla="*/ 108 w 128"/>
                <a:gd name="T67" fmla="*/ 109 h 109"/>
                <a:gd name="T68" fmla="*/ 111 w 128"/>
                <a:gd name="T69" fmla="*/ 109 h 109"/>
                <a:gd name="T70" fmla="*/ 114 w 128"/>
                <a:gd name="T71" fmla="*/ 106 h 109"/>
                <a:gd name="T72" fmla="*/ 116 w 128"/>
                <a:gd name="T73" fmla="*/ 105 h 109"/>
                <a:gd name="T74" fmla="*/ 116 w 128"/>
                <a:gd name="T75" fmla="*/ 100 h 109"/>
                <a:gd name="T76" fmla="*/ 116 w 128"/>
                <a:gd name="T77" fmla="*/ 100 h 109"/>
                <a:gd name="T78" fmla="*/ 116 w 128"/>
                <a:gd name="T79" fmla="*/ 99 h 109"/>
                <a:gd name="T80" fmla="*/ 114 w 128"/>
                <a:gd name="T81" fmla="*/ 96 h 109"/>
                <a:gd name="T82" fmla="*/ 114 w 128"/>
                <a:gd name="T83" fmla="*/ 96 h 109"/>
                <a:gd name="T84" fmla="*/ 122 w 128"/>
                <a:gd name="T85" fmla="*/ 80 h 109"/>
                <a:gd name="T86" fmla="*/ 127 w 128"/>
                <a:gd name="T87" fmla="*/ 68 h 109"/>
                <a:gd name="T88" fmla="*/ 128 w 128"/>
                <a:gd name="T89" fmla="*/ 55 h 109"/>
                <a:gd name="T90" fmla="*/ 128 w 128"/>
                <a:gd name="T91" fmla="*/ 42 h 109"/>
                <a:gd name="T92" fmla="*/ 127 w 128"/>
                <a:gd name="T93" fmla="*/ 35 h 109"/>
                <a:gd name="T94" fmla="*/ 125 w 128"/>
                <a:gd name="T95" fmla="*/ 29 h 109"/>
                <a:gd name="T96" fmla="*/ 121 w 128"/>
                <a:gd name="T97" fmla="*/ 23 h 109"/>
                <a:gd name="T98" fmla="*/ 116 w 128"/>
                <a:gd name="T99" fmla="*/ 17 h 109"/>
                <a:gd name="T100" fmla="*/ 110 w 128"/>
                <a:gd name="T101" fmla="*/ 12 h 109"/>
                <a:gd name="T102" fmla="*/ 102 w 128"/>
                <a:gd name="T103" fmla="*/ 8 h 109"/>
                <a:gd name="T104" fmla="*/ 102 w 128"/>
                <a:gd name="T105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09">
                  <a:moveTo>
                    <a:pt x="102" y="8"/>
                  </a:moveTo>
                  <a:lnTo>
                    <a:pt x="102" y="8"/>
                  </a:lnTo>
                  <a:lnTo>
                    <a:pt x="87" y="1"/>
                  </a:lnTo>
                  <a:lnTo>
                    <a:pt x="74" y="0"/>
                  </a:lnTo>
                  <a:lnTo>
                    <a:pt x="62" y="0"/>
                  </a:lnTo>
                  <a:lnTo>
                    <a:pt x="51" y="3"/>
                  </a:lnTo>
                  <a:lnTo>
                    <a:pt x="42" y="8"/>
                  </a:lnTo>
                  <a:lnTo>
                    <a:pt x="34" y="12"/>
                  </a:lnTo>
                  <a:lnTo>
                    <a:pt x="27" y="1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3" y="26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1" y="52"/>
                  </a:lnTo>
                  <a:lnTo>
                    <a:pt x="60" y="59"/>
                  </a:lnTo>
                  <a:lnTo>
                    <a:pt x="70" y="66"/>
                  </a:lnTo>
                  <a:lnTo>
                    <a:pt x="79" y="75"/>
                  </a:lnTo>
                  <a:lnTo>
                    <a:pt x="93" y="91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1" y="103"/>
                  </a:lnTo>
                  <a:lnTo>
                    <a:pt x="104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1" y="109"/>
                  </a:lnTo>
                  <a:lnTo>
                    <a:pt x="114" y="106"/>
                  </a:lnTo>
                  <a:lnTo>
                    <a:pt x="116" y="105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22" y="80"/>
                  </a:lnTo>
                  <a:lnTo>
                    <a:pt x="127" y="68"/>
                  </a:lnTo>
                  <a:lnTo>
                    <a:pt x="128" y="55"/>
                  </a:lnTo>
                  <a:lnTo>
                    <a:pt x="128" y="42"/>
                  </a:lnTo>
                  <a:lnTo>
                    <a:pt x="127" y="35"/>
                  </a:lnTo>
                  <a:lnTo>
                    <a:pt x="125" y="29"/>
                  </a:lnTo>
                  <a:lnTo>
                    <a:pt x="121" y="23"/>
                  </a:lnTo>
                  <a:lnTo>
                    <a:pt x="116" y="17"/>
                  </a:lnTo>
                  <a:lnTo>
                    <a:pt x="110" y="12"/>
                  </a:lnTo>
                  <a:lnTo>
                    <a:pt x="102" y="8"/>
                  </a:lnTo>
                  <a:lnTo>
                    <a:pt x="102" y="8"/>
                  </a:lnTo>
                  <a:close/>
                </a:path>
              </a:pathLst>
            </a:custGeom>
            <a:solidFill>
              <a:srgbClr val="EAE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757208" y="2002344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5350" indent="-895350">
              <a:spcAft>
                <a:spcPts val="600"/>
              </a:spcAft>
            </a:pPr>
            <a:endParaRPr lang="en-US" b="1" dirty="0" smtClean="0">
              <a:latin typeface="+mj-lt"/>
            </a:endParaRPr>
          </a:p>
          <a:p>
            <a:pPr marL="1352550" lvl="1" indent="-895350"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Purpose: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Information </a:t>
            </a:r>
            <a:r>
              <a:rPr lang="en-US" sz="1600" dirty="0">
                <a:latin typeface="+mj-lt"/>
              </a:rPr>
              <a:t>on goods and services – 76.8%; </a:t>
            </a:r>
            <a:endParaRPr lang="en-US" sz="1600" dirty="0" smtClean="0">
              <a:latin typeface="+mj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Viewing </a:t>
            </a:r>
            <a:r>
              <a:rPr lang="en-US" sz="1600" dirty="0">
                <a:latin typeface="+mj-lt"/>
              </a:rPr>
              <a:t>video content – </a:t>
            </a:r>
            <a:r>
              <a:rPr lang="en-US" sz="1600" dirty="0" smtClean="0">
                <a:latin typeface="+mj-lt"/>
              </a:rPr>
              <a:t>76.3%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Social </a:t>
            </a:r>
            <a:r>
              <a:rPr lang="en-US" sz="1600" dirty="0">
                <a:latin typeface="+mj-lt"/>
              </a:rPr>
              <a:t>networks (Facebook, Twitter) – 70.3%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662074" y="4588988"/>
            <a:ext cx="646951" cy="1275298"/>
            <a:chOff x="3506788" y="3990975"/>
            <a:chExt cx="993775" cy="1958975"/>
          </a:xfrm>
        </p:grpSpPr>
        <p:sp>
          <p:nvSpPr>
            <p:cNvPr id="24" name="Freeform 131"/>
            <p:cNvSpPr>
              <a:spLocks noEditPoints="1"/>
            </p:cNvSpPr>
            <p:nvPr/>
          </p:nvSpPr>
          <p:spPr bwMode="auto">
            <a:xfrm>
              <a:off x="3506788" y="3990975"/>
              <a:ext cx="993775" cy="1958975"/>
            </a:xfrm>
            <a:custGeom>
              <a:avLst/>
              <a:gdLst>
                <a:gd name="T0" fmla="*/ 600 w 626"/>
                <a:gd name="T1" fmla="*/ 246 h 1234"/>
                <a:gd name="T2" fmla="*/ 548 w 626"/>
                <a:gd name="T3" fmla="*/ 188 h 1234"/>
                <a:gd name="T4" fmla="*/ 526 w 626"/>
                <a:gd name="T5" fmla="*/ 122 h 1234"/>
                <a:gd name="T6" fmla="*/ 506 w 626"/>
                <a:gd name="T7" fmla="*/ 84 h 1234"/>
                <a:gd name="T8" fmla="*/ 508 w 626"/>
                <a:gd name="T9" fmla="*/ 60 h 1234"/>
                <a:gd name="T10" fmla="*/ 506 w 626"/>
                <a:gd name="T11" fmla="*/ 38 h 1234"/>
                <a:gd name="T12" fmla="*/ 504 w 626"/>
                <a:gd name="T13" fmla="*/ 14 h 1234"/>
                <a:gd name="T14" fmla="*/ 476 w 626"/>
                <a:gd name="T15" fmla="*/ 0 h 1234"/>
                <a:gd name="T16" fmla="*/ 422 w 626"/>
                <a:gd name="T17" fmla="*/ 0 h 1234"/>
                <a:gd name="T18" fmla="*/ 384 w 626"/>
                <a:gd name="T19" fmla="*/ 36 h 1234"/>
                <a:gd name="T20" fmla="*/ 386 w 626"/>
                <a:gd name="T21" fmla="*/ 102 h 1234"/>
                <a:gd name="T22" fmla="*/ 380 w 626"/>
                <a:gd name="T23" fmla="*/ 142 h 1234"/>
                <a:gd name="T24" fmla="*/ 348 w 626"/>
                <a:gd name="T25" fmla="*/ 162 h 1234"/>
                <a:gd name="T26" fmla="*/ 270 w 626"/>
                <a:gd name="T27" fmla="*/ 188 h 1234"/>
                <a:gd name="T28" fmla="*/ 248 w 626"/>
                <a:gd name="T29" fmla="*/ 236 h 1234"/>
                <a:gd name="T30" fmla="*/ 206 w 626"/>
                <a:gd name="T31" fmla="*/ 312 h 1234"/>
                <a:gd name="T32" fmla="*/ 164 w 626"/>
                <a:gd name="T33" fmla="*/ 372 h 1234"/>
                <a:gd name="T34" fmla="*/ 152 w 626"/>
                <a:gd name="T35" fmla="*/ 496 h 1234"/>
                <a:gd name="T36" fmla="*/ 148 w 626"/>
                <a:gd name="T37" fmla="*/ 636 h 1234"/>
                <a:gd name="T38" fmla="*/ 78 w 626"/>
                <a:gd name="T39" fmla="*/ 602 h 1234"/>
                <a:gd name="T40" fmla="*/ 82 w 626"/>
                <a:gd name="T41" fmla="*/ 852 h 1234"/>
                <a:gd name="T42" fmla="*/ 218 w 626"/>
                <a:gd name="T43" fmla="*/ 918 h 1234"/>
                <a:gd name="T44" fmla="*/ 290 w 626"/>
                <a:gd name="T45" fmla="*/ 828 h 1234"/>
                <a:gd name="T46" fmla="*/ 234 w 626"/>
                <a:gd name="T47" fmla="*/ 968 h 1234"/>
                <a:gd name="T48" fmla="*/ 154 w 626"/>
                <a:gd name="T49" fmla="*/ 1012 h 1234"/>
                <a:gd name="T50" fmla="*/ 132 w 626"/>
                <a:gd name="T51" fmla="*/ 1052 h 1234"/>
                <a:gd name="T52" fmla="*/ 150 w 626"/>
                <a:gd name="T53" fmla="*/ 1074 h 1234"/>
                <a:gd name="T54" fmla="*/ 194 w 626"/>
                <a:gd name="T55" fmla="*/ 1182 h 1234"/>
                <a:gd name="T56" fmla="*/ 218 w 626"/>
                <a:gd name="T57" fmla="*/ 1162 h 1234"/>
                <a:gd name="T58" fmla="*/ 204 w 626"/>
                <a:gd name="T59" fmla="*/ 1124 h 1234"/>
                <a:gd name="T60" fmla="*/ 242 w 626"/>
                <a:gd name="T61" fmla="*/ 1088 h 1234"/>
                <a:gd name="T62" fmla="*/ 290 w 626"/>
                <a:gd name="T63" fmla="*/ 1064 h 1234"/>
                <a:gd name="T64" fmla="*/ 312 w 626"/>
                <a:gd name="T65" fmla="*/ 1220 h 1234"/>
                <a:gd name="T66" fmla="*/ 356 w 626"/>
                <a:gd name="T67" fmla="*/ 1220 h 1234"/>
                <a:gd name="T68" fmla="*/ 468 w 626"/>
                <a:gd name="T69" fmla="*/ 1228 h 1234"/>
                <a:gd name="T70" fmla="*/ 440 w 626"/>
                <a:gd name="T71" fmla="*/ 1210 h 1234"/>
                <a:gd name="T72" fmla="*/ 396 w 626"/>
                <a:gd name="T73" fmla="*/ 1160 h 1234"/>
                <a:gd name="T74" fmla="*/ 390 w 626"/>
                <a:gd name="T75" fmla="*/ 1050 h 1234"/>
                <a:gd name="T76" fmla="*/ 412 w 626"/>
                <a:gd name="T77" fmla="*/ 904 h 1234"/>
                <a:gd name="T78" fmla="*/ 438 w 626"/>
                <a:gd name="T79" fmla="*/ 838 h 1234"/>
                <a:gd name="T80" fmla="*/ 446 w 626"/>
                <a:gd name="T81" fmla="*/ 738 h 1234"/>
                <a:gd name="T82" fmla="*/ 456 w 626"/>
                <a:gd name="T83" fmla="*/ 560 h 1234"/>
                <a:gd name="T84" fmla="*/ 464 w 626"/>
                <a:gd name="T85" fmla="*/ 534 h 1234"/>
                <a:gd name="T86" fmla="*/ 476 w 626"/>
                <a:gd name="T87" fmla="*/ 484 h 1234"/>
                <a:gd name="T88" fmla="*/ 492 w 626"/>
                <a:gd name="T89" fmla="*/ 422 h 1234"/>
                <a:gd name="T90" fmla="*/ 610 w 626"/>
                <a:gd name="T91" fmla="*/ 374 h 1234"/>
                <a:gd name="T92" fmla="*/ 626 w 626"/>
                <a:gd name="T93" fmla="*/ 338 h 1234"/>
                <a:gd name="T94" fmla="*/ 512 w 626"/>
                <a:gd name="T95" fmla="*/ 152 h 1234"/>
                <a:gd name="T96" fmla="*/ 488 w 626"/>
                <a:gd name="T97" fmla="*/ 156 h 1234"/>
                <a:gd name="T98" fmla="*/ 272 w 626"/>
                <a:gd name="T99" fmla="*/ 736 h 1234"/>
                <a:gd name="T100" fmla="*/ 216 w 626"/>
                <a:gd name="T101" fmla="*/ 622 h 1234"/>
                <a:gd name="T102" fmla="*/ 222 w 626"/>
                <a:gd name="T103" fmla="*/ 434 h 1234"/>
                <a:gd name="T104" fmla="*/ 248 w 626"/>
                <a:gd name="T105" fmla="*/ 418 h 1234"/>
                <a:gd name="T106" fmla="*/ 266 w 626"/>
                <a:gd name="T107" fmla="*/ 448 h 1234"/>
                <a:gd name="T108" fmla="*/ 278 w 626"/>
                <a:gd name="T109" fmla="*/ 490 h 1234"/>
                <a:gd name="T110" fmla="*/ 266 w 626"/>
                <a:gd name="T111" fmla="*/ 586 h 1234"/>
                <a:gd name="T112" fmla="*/ 442 w 626"/>
                <a:gd name="T113" fmla="*/ 190 h 1234"/>
                <a:gd name="T114" fmla="*/ 478 w 626"/>
                <a:gd name="T115" fmla="*/ 164 h 1234"/>
                <a:gd name="T116" fmla="*/ 506 w 626"/>
                <a:gd name="T117" fmla="*/ 196 h 1234"/>
                <a:gd name="T118" fmla="*/ 502 w 626"/>
                <a:gd name="T119" fmla="*/ 232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6" h="1234">
                  <a:moveTo>
                    <a:pt x="614" y="310"/>
                  </a:moveTo>
                  <a:lnTo>
                    <a:pt x="614" y="310"/>
                  </a:lnTo>
                  <a:lnTo>
                    <a:pt x="608" y="286"/>
                  </a:lnTo>
                  <a:lnTo>
                    <a:pt x="602" y="262"/>
                  </a:lnTo>
                  <a:lnTo>
                    <a:pt x="602" y="262"/>
                  </a:lnTo>
                  <a:lnTo>
                    <a:pt x="600" y="246"/>
                  </a:lnTo>
                  <a:lnTo>
                    <a:pt x="600" y="246"/>
                  </a:lnTo>
                  <a:lnTo>
                    <a:pt x="584" y="226"/>
                  </a:lnTo>
                  <a:lnTo>
                    <a:pt x="564" y="206"/>
                  </a:lnTo>
                  <a:lnTo>
                    <a:pt x="564" y="206"/>
                  </a:lnTo>
                  <a:lnTo>
                    <a:pt x="558" y="202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48" y="188"/>
                  </a:lnTo>
                  <a:lnTo>
                    <a:pt x="546" y="180"/>
                  </a:lnTo>
                  <a:lnTo>
                    <a:pt x="544" y="162"/>
                  </a:lnTo>
                  <a:lnTo>
                    <a:pt x="542" y="142"/>
                  </a:lnTo>
                  <a:lnTo>
                    <a:pt x="538" y="126"/>
                  </a:lnTo>
                  <a:lnTo>
                    <a:pt x="538" y="126"/>
                  </a:lnTo>
                  <a:lnTo>
                    <a:pt x="526" y="122"/>
                  </a:lnTo>
                  <a:lnTo>
                    <a:pt x="526" y="122"/>
                  </a:lnTo>
                  <a:lnTo>
                    <a:pt x="508" y="108"/>
                  </a:lnTo>
                  <a:lnTo>
                    <a:pt x="508" y="108"/>
                  </a:lnTo>
                  <a:lnTo>
                    <a:pt x="508" y="98"/>
                  </a:lnTo>
                  <a:lnTo>
                    <a:pt x="506" y="92"/>
                  </a:lnTo>
                  <a:lnTo>
                    <a:pt x="506" y="92"/>
                  </a:lnTo>
                  <a:lnTo>
                    <a:pt x="506" y="88"/>
                  </a:lnTo>
                  <a:lnTo>
                    <a:pt x="506" y="84"/>
                  </a:lnTo>
                  <a:lnTo>
                    <a:pt x="510" y="80"/>
                  </a:lnTo>
                  <a:lnTo>
                    <a:pt x="510" y="80"/>
                  </a:lnTo>
                  <a:lnTo>
                    <a:pt x="510" y="76"/>
                  </a:lnTo>
                  <a:lnTo>
                    <a:pt x="510" y="74"/>
                  </a:lnTo>
                  <a:lnTo>
                    <a:pt x="510" y="70"/>
                  </a:lnTo>
                  <a:lnTo>
                    <a:pt x="510" y="70"/>
                  </a:lnTo>
                  <a:lnTo>
                    <a:pt x="508" y="60"/>
                  </a:lnTo>
                  <a:lnTo>
                    <a:pt x="508" y="60"/>
                  </a:lnTo>
                  <a:lnTo>
                    <a:pt x="506" y="52"/>
                  </a:lnTo>
                  <a:lnTo>
                    <a:pt x="502" y="44"/>
                  </a:lnTo>
                  <a:lnTo>
                    <a:pt x="504" y="44"/>
                  </a:lnTo>
                  <a:lnTo>
                    <a:pt x="504" y="44"/>
                  </a:lnTo>
                  <a:lnTo>
                    <a:pt x="506" y="38"/>
                  </a:lnTo>
                  <a:lnTo>
                    <a:pt x="506" y="38"/>
                  </a:lnTo>
                  <a:lnTo>
                    <a:pt x="506" y="36"/>
                  </a:lnTo>
                  <a:lnTo>
                    <a:pt x="508" y="30"/>
                  </a:lnTo>
                  <a:lnTo>
                    <a:pt x="508" y="22"/>
                  </a:lnTo>
                  <a:lnTo>
                    <a:pt x="508" y="18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04" y="14"/>
                  </a:lnTo>
                  <a:lnTo>
                    <a:pt x="502" y="12"/>
                  </a:lnTo>
                  <a:lnTo>
                    <a:pt x="502" y="12"/>
                  </a:lnTo>
                  <a:lnTo>
                    <a:pt x="500" y="10"/>
                  </a:lnTo>
                  <a:lnTo>
                    <a:pt x="496" y="4"/>
                  </a:lnTo>
                  <a:lnTo>
                    <a:pt x="492" y="2"/>
                  </a:lnTo>
                  <a:lnTo>
                    <a:pt x="486" y="0"/>
                  </a:lnTo>
                  <a:lnTo>
                    <a:pt x="476" y="0"/>
                  </a:lnTo>
                  <a:lnTo>
                    <a:pt x="466" y="2"/>
                  </a:lnTo>
                  <a:lnTo>
                    <a:pt x="466" y="2"/>
                  </a:lnTo>
                  <a:lnTo>
                    <a:pt x="454" y="2"/>
                  </a:lnTo>
                  <a:lnTo>
                    <a:pt x="454" y="2"/>
                  </a:lnTo>
                  <a:lnTo>
                    <a:pt x="446" y="2"/>
                  </a:lnTo>
                  <a:lnTo>
                    <a:pt x="430" y="0"/>
                  </a:lnTo>
                  <a:lnTo>
                    <a:pt x="422" y="0"/>
                  </a:lnTo>
                  <a:lnTo>
                    <a:pt x="414" y="2"/>
                  </a:lnTo>
                  <a:lnTo>
                    <a:pt x="406" y="6"/>
                  </a:lnTo>
                  <a:lnTo>
                    <a:pt x="400" y="12"/>
                  </a:lnTo>
                  <a:lnTo>
                    <a:pt x="400" y="12"/>
                  </a:lnTo>
                  <a:lnTo>
                    <a:pt x="386" y="32"/>
                  </a:lnTo>
                  <a:lnTo>
                    <a:pt x="386" y="32"/>
                  </a:lnTo>
                  <a:lnTo>
                    <a:pt x="384" y="36"/>
                  </a:lnTo>
                  <a:lnTo>
                    <a:pt x="380" y="48"/>
                  </a:lnTo>
                  <a:lnTo>
                    <a:pt x="378" y="66"/>
                  </a:lnTo>
                  <a:lnTo>
                    <a:pt x="380" y="76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86" y="102"/>
                  </a:lnTo>
                  <a:lnTo>
                    <a:pt x="386" y="102"/>
                  </a:lnTo>
                  <a:lnTo>
                    <a:pt x="386" y="114"/>
                  </a:lnTo>
                  <a:lnTo>
                    <a:pt x="386" y="114"/>
                  </a:lnTo>
                  <a:lnTo>
                    <a:pt x="386" y="120"/>
                  </a:lnTo>
                  <a:lnTo>
                    <a:pt x="386" y="124"/>
                  </a:lnTo>
                  <a:lnTo>
                    <a:pt x="386" y="128"/>
                  </a:lnTo>
                  <a:lnTo>
                    <a:pt x="386" y="128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78" y="144"/>
                  </a:lnTo>
                  <a:lnTo>
                    <a:pt x="374" y="142"/>
                  </a:lnTo>
                  <a:lnTo>
                    <a:pt x="368" y="140"/>
                  </a:lnTo>
                  <a:lnTo>
                    <a:pt x="368" y="140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2" y="164"/>
                  </a:lnTo>
                  <a:lnTo>
                    <a:pt x="334" y="164"/>
                  </a:lnTo>
                  <a:lnTo>
                    <a:pt x="328" y="164"/>
                  </a:lnTo>
                  <a:lnTo>
                    <a:pt x="322" y="166"/>
                  </a:lnTo>
                  <a:lnTo>
                    <a:pt x="322" y="166"/>
                  </a:lnTo>
                  <a:lnTo>
                    <a:pt x="286" y="178"/>
                  </a:lnTo>
                  <a:lnTo>
                    <a:pt x="270" y="188"/>
                  </a:lnTo>
                  <a:lnTo>
                    <a:pt x="262" y="194"/>
                  </a:lnTo>
                  <a:lnTo>
                    <a:pt x="256" y="200"/>
                  </a:lnTo>
                  <a:lnTo>
                    <a:pt x="256" y="200"/>
                  </a:lnTo>
                  <a:lnTo>
                    <a:pt x="254" y="208"/>
                  </a:lnTo>
                  <a:lnTo>
                    <a:pt x="252" y="216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40" y="246"/>
                  </a:lnTo>
                  <a:lnTo>
                    <a:pt x="234" y="256"/>
                  </a:lnTo>
                  <a:lnTo>
                    <a:pt x="234" y="256"/>
                  </a:lnTo>
                  <a:lnTo>
                    <a:pt x="220" y="284"/>
                  </a:lnTo>
                  <a:lnTo>
                    <a:pt x="214" y="298"/>
                  </a:lnTo>
                  <a:lnTo>
                    <a:pt x="206" y="312"/>
                  </a:lnTo>
                  <a:lnTo>
                    <a:pt x="206" y="312"/>
                  </a:lnTo>
                  <a:lnTo>
                    <a:pt x="194" y="324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74" y="348"/>
                  </a:lnTo>
                  <a:lnTo>
                    <a:pt x="170" y="360"/>
                  </a:lnTo>
                  <a:lnTo>
                    <a:pt x="170" y="360"/>
                  </a:lnTo>
                  <a:lnTo>
                    <a:pt x="164" y="372"/>
                  </a:lnTo>
                  <a:lnTo>
                    <a:pt x="156" y="384"/>
                  </a:lnTo>
                  <a:lnTo>
                    <a:pt x="150" y="398"/>
                  </a:lnTo>
                  <a:lnTo>
                    <a:pt x="148" y="404"/>
                  </a:lnTo>
                  <a:lnTo>
                    <a:pt x="146" y="412"/>
                  </a:lnTo>
                  <a:lnTo>
                    <a:pt x="146" y="412"/>
                  </a:lnTo>
                  <a:lnTo>
                    <a:pt x="148" y="454"/>
                  </a:lnTo>
                  <a:lnTo>
                    <a:pt x="152" y="496"/>
                  </a:lnTo>
                  <a:lnTo>
                    <a:pt x="152" y="496"/>
                  </a:lnTo>
                  <a:lnTo>
                    <a:pt x="156" y="534"/>
                  </a:lnTo>
                  <a:lnTo>
                    <a:pt x="162" y="572"/>
                  </a:lnTo>
                  <a:lnTo>
                    <a:pt x="162" y="590"/>
                  </a:lnTo>
                  <a:lnTo>
                    <a:pt x="160" y="606"/>
                  </a:lnTo>
                  <a:lnTo>
                    <a:pt x="156" y="622"/>
                  </a:lnTo>
                  <a:lnTo>
                    <a:pt x="148" y="636"/>
                  </a:lnTo>
                  <a:lnTo>
                    <a:pt x="148" y="636"/>
                  </a:lnTo>
                  <a:lnTo>
                    <a:pt x="132" y="622"/>
                  </a:lnTo>
                  <a:lnTo>
                    <a:pt x="124" y="616"/>
                  </a:lnTo>
                  <a:lnTo>
                    <a:pt x="116" y="610"/>
                  </a:lnTo>
                  <a:lnTo>
                    <a:pt x="104" y="606"/>
                  </a:lnTo>
                  <a:lnTo>
                    <a:pt x="92" y="602"/>
                  </a:lnTo>
                  <a:lnTo>
                    <a:pt x="78" y="602"/>
                  </a:lnTo>
                  <a:lnTo>
                    <a:pt x="62" y="604"/>
                  </a:lnTo>
                  <a:lnTo>
                    <a:pt x="62" y="604"/>
                  </a:lnTo>
                  <a:lnTo>
                    <a:pt x="30" y="688"/>
                  </a:lnTo>
                  <a:lnTo>
                    <a:pt x="14" y="732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82" y="852"/>
                  </a:lnTo>
                  <a:lnTo>
                    <a:pt x="122" y="890"/>
                  </a:lnTo>
                  <a:lnTo>
                    <a:pt x="166" y="924"/>
                  </a:lnTo>
                  <a:lnTo>
                    <a:pt x="166" y="924"/>
                  </a:lnTo>
                  <a:lnTo>
                    <a:pt x="180" y="924"/>
                  </a:lnTo>
                  <a:lnTo>
                    <a:pt x="192" y="922"/>
                  </a:lnTo>
                  <a:lnTo>
                    <a:pt x="204" y="920"/>
                  </a:lnTo>
                  <a:lnTo>
                    <a:pt x="218" y="918"/>
                  </a:lnTo>
                  <a:lnTo>
                    <a:pt x="218" y="918"/>
                  </a:lnTo>
                  <a:lnTo>
                    <a:pt x="246" y="840"/>
                  </a:lnTo>
                  <a:lnTo>
                    <a:pt x="262" y="802"/>
                  </a:lnTo>
                  <a:lnTo>
                    <a:pt x="270" y="782"/>
                  </a:lnTo>
                  <a:lnTo>
                    <a:pt x="280" y="766"/>
                  </a:lnTo>
                  <a:lnTo>
                    <a:pt x="280" y="766"/>
                  </a:lnTo>
                  <a:lnTo>
                    <a:pt x="290" y="828"/>
                  </a:lnTo>
                  <a:lnTo>
                    <a:pt x="296" y="858"/>
                  </a:lnTo>
                  <a:lnTo>
                    <a:pt x="304" y="886"/>
                  </a:lnTo>
                  <a:lnTo>
                    <a:pt x="304" y="886"/>
                  </a:lnTo>
                  <a:lnTo>
                    <a:pt x="288" y="898"/>
                  </a:lnTo>
                  <a:lnTo>
                    <a:pt x="274" y="914"/>
                  </a:lnTo>
                  <a:lnTo>
                    <a:pt x="246" y="950"/>
                  </a:lnTo>
                  <a:lnTo>
                    <a:pt x="234" y="968"/>
                  </a:lnTo>
                  <a:lnTo>
                    <a:pt x="218" y="984"/>
                  </a:lnTo>
                  <a:lnTo>
                    <a:pt x="202" y="996"/>
                  </a:lnTo>
                  <a:lnTo>
                    <a:pt x="192" y="1002"/>
                  </a:lnTo>
                  <a:lnTo>
                    <a:pt x="184" y="1006"/>
                  </a:lnTo>
                  <a:lnTo>
                    <a:pt x="184" y="1006"/>
                  </a:lnTo>
                  <a:lnTo>
                    <a:pt x="170" y="1010"/>
                  </a:lnTo>
                  <a:lnTo>
                    <a:pt x="154" y="1012"/>
                  </a:lnTo>
                  <a:lnTo>
                    <a:pt x="140" y="1016"/>
                  </a:lnTo>
                  <a:lnTo>
                    <a:pt x="134" y="1020"/>
                  </a:lnTo>
                  <a:lnTo>
                    <a:pt x="128" y="1024"/>
                  </a:lnTo>
                  <a:lnTo>
                    <a:pt x="128" y="1024"/>
                  </a:lnTo>
                  <a:lnTo>
                    <a:pt x="128" y="1032"/>
                  </a:lnTo>
                  <a:lnTo>
                    <a:pt x="128" y="1040"/>
                  </a:lnTo>
                  <a:lnTo>
                    <a:pt x="132" y="1052"/>
                  </a:lnTo>
                  <a:lnTo>
                    <a:pt x="138" y="1062"/>
                  </a:lnTo>
                  <a:lnTo>
                    <a:pt x="142" y="1074"/>
                  </a:lnTo>
                  <a:lnTo>
                    <a:pt x="142" y="1074"/>
                  </a:lnTo>
                  <a:lnTo>
                    <a:pt x="146" y="1074"/>
                  </a:lnTo>
                  <a:lnTo>
                    <a:pt x="148" y="1074"/>
                  </a:lnTo>
                  <a:lnTo>
                    <a:pt x="150" y="1072"/>
                  </a:lnTo>
                  <a:lnTo>
                    <a:pt x="150" y="1074"/>
                  </a:lnTo>
                  <a:lnTo>
                    <a:pt x="150" y="1074"/>
                  </a:lnTo>
                  <a:lnTo>
                    <a:pt x="160" y="1114"/>
                  </a:lnTo>
                  <a:lnTo>
                    <a:pt x="166" y="1134"/>
                  </a:lnTo>
                  <a:lnTo>
                    <a:pt x="172" y="1154"/>
                  </a:lnTo>
                  <a:lnTo>
                    <a:pt x="182" y="1170"/>
                  </a:lnTo>
                  <a:lnTo>
                    <a:pt x="188" y="1176"/>
                  </a:lnTo>
                  <a:lnTo>
                    <a:pt x="194" y="1182"/>
                  </a:lnTo>
                  <a:lnTo>
                    <a:pt x="202" y="1186"/>
                  </a:lnTo>
                  <a:lnTo>
                    <a:pt x="210" y="1188"/>
                  </a:lnTo>
                  <a:lnTo>
                    <a:pt x="220" y="1190"/>
                  </a:lnTo>
                  <a:lnTo>
                    <a:pt x="230" y="1190"/>
                  </a:lnTo>
                  <a:lnTo>
                    <a:pt x="230" y="1190"/>
                  </a:lnTo>
                  <a:lnTo>
                    <a:pt x="224" y="1174"/>
                  </a:lnTo>
                  <a:lnTo>
                    <a:pt x="218" y="1162"/>
                  </a:lnTo>
                  <a:lnTo>
                    <a:pt x="204" y="1140"/>
                  </a:lnTo>
                  <a:lnTo>
                    <a:pt x="204" y="1140"/>
                  </a:lnTo>
                  <a:lnTo>
                    <a:pt x="208" y="1134"/>
                  </a:lnTo>
                  <a:lnTo>
                    <a:pt x="208" y="1132"/>
                  </a:lnTo>
                  <a:lnTo>
                    <a:pt x="208" y="1128"/>
                  </a:lnTo>
                  <a:lnTo>
                    <a:pt x="204" y="1124"/>
                  </a:lnTo>
                  <a:lnTo>
                    <a:pt x="204" y="1124"/>
                  </a:lnTo>
                  <a:lnTo>
                    <a:pt x="218" y="1098"/>
                  </a:lnTo>
                  <a:lnTo>
                    <a:pt x="222" y="1084"/>
                  </a:lnTo>
                  <a:lnTo>
                    <a:pt x="224" y="1078"/>
                  </a:lnTo>
                  <a:lnTo>
                    <a:pt x="222" y="1074"/>
                  </a:lnTo>
                  <a:lnTo>
                    <a:pt x="222" y="1074"/>
                  </a:lnTo>
                  <a:lnTo>
                    <a:pt x="232" y="1080"/>
                  </a:lnTo>
                  <a:lnTo>
                    <a:pt x="242" y="1088"/>
                  </a:lnTo>
                  <a:lnTo>
                    <a:pt x="250" y="1094"/>
                  </a:lnTo>
                  <a:lnTo>
                    <a:pt x="256" y="1096"/>
                  </a:lnTo>
                  <a:lnTo>
                    <a:pt x="262" y="1098"/>
                  </a:lnTo>
                  <a:lnTo>
                    <a:pt x="262" y="1098"/>
                  </a:lnTo>
                  <a:lnTo>
                    <a:pt x="272" y="1086"/>
                  </a:lnTo>
                  <a:lnTo>
                    <a:pt x="280" y="1074"/>
                  </a:lnTo>
                  <a:lnTo>
                    <a:pt x="290" y="1064"/>
                  </a:lnTo>
                  <a:lnTo>
                    <a:pt x="300" y="1054"/>
                  </a:lnTo>
                  <a:lnTo>
                    <a:pt x="300" y="1054"/>
                  </a:lnTo>
                  <a:lnTo>
                    <a:pt x="300" y="1096"/>
                  </a:lnTo>
                  <a:lnTo>
                    <a:pt x="300" y="1136"/>
                  </a:lnTo>
                  <a:lnTo>
                    <a:pt x="300" y="1216"/>
                  </a:lnTo>
                  <a:lnTo>
                    <a:pt x="300" y="1216"/>
                  </a:lnTo>
                  <a:lnTo>
                    <a:pt x="312" y="1220"/>
                  </a:lnTo>
                  <a:lnTo>
                    <a:pt x="324" y="1224"/>
                  </a:lnTo>
                  <a:lnTo>
                    <a:pt x="332" y="1224"/>
                  </a:lnTo>
                  <a:lnTo>
                    <a:pt x="338" y="1224"/>
                  </a:lnTo>
                  <a:lnTo>
                    <a:pt x="344" y="1222"/>
                  </a:lnTo>
                  <a:lnTo>
                    <a:pt x="348" y="1216"/>
                  </a:lnTo>
                  <a:lnTo>
                    <a:pt x="348" y="1216"/>
                  </a:lnTo>
                  <a:lnTo>
                    <a:pt x="356" y="1220"/>
                  </a:lnTo>
                  <a:lnTo>
                    <a:pt x="372" y="1226"/>
                  </a:lnTo>
                  <a:lnTo>
                    <a:pt x="392" y="1230"/>
                  </a:lnTo>
                  <a:lnTo>
                    <a:pt x="412" y="1232"/>
                  </a:lnTo>
                  <a:lnTo>
                    <a:pt x="434" y="1234"/>
                  </a:lnTo>
                  <a:lnTo>
                    <a:pt x="452" y="1232"/>
                  </a:lnTo>
                  <a:lnTo>
                    <a:pt x="460" y="1230"/>
                  </a:lnTo>
                  <a:lnTo>
                    <a:pt x="468" y="1228"/>
                  </a:lnTo>
                  <a:lnTo>
                    <a:pt x="472" y="1224"/>
                  </a:lnTo>
                  <a:lnTo>
                    <a:pt x="474" y="1218"/>
                  </a:lnTo>
                  <a:lnTo>
                    <a:pt x="474" y="1218"/>
                  </a:lnTo>
                  <a:lnTo>
                    <a:pt x="468" y="1214"/>
                  </a:lnTo>
                  <a:lnTo>
                    <a:pt x="458" y="1210"/>
                  </a:lnTo>
                  <a:lnTo>
                    <a:pt x="450" y="1208"/>
                  </a:lnTo>
                  <a:lnTo>
                    <a:pt x="440" y="1210"/>
                  </a:lnTo>
                  <a:lnTo>
                    <a:pt x="440" y="1210"/>
                  </a:lnTo>
                  <a:lnTo>
                    <a:pt x="430" y="1204"/>
                  </a:lnTo>
                  <a:lnTo>
                    <a:pt x="420" y="1202"/>
                  </a:lnTo>
                  <a:lnTo>
                    <a:pt x="412" y="1200"/>
                  </a:lnTo>
                  <a:lnTo>
                    <a:pt x="408" y="1196"/>
                  </a:lnTo>
                  <a:lnTo>
                    <a:pt x="402" y="1192"/>
                  </a:lnTo>
                  <a:lnTo>
                    <a:pt x="396" y="1160"/>
                  </a:lnTo>
                  <a:lnTo>
                    <a:pt x="396" y="1160"/>
                  </a:lnTo>
                  <a:lnTo>
                    <a:pt x="388" y="1138"/>
                  </a:lnTo>
                  <a:lnTo>
                    <a:pt x="386" y="1128"/>
                  </a:lnTo>
                  <a:lnTo>
                    <a:pt x="386" y="1114"/>
                  </a:lnTo>
                  <a:lnTo>
                    <a:pt x="386" y="1114"/>
                  </a:lnTo>
                  <a:lnTo>
                    <a:pt x="388" y="1082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6" y="1020"/>
                  </a:lnTo>
                  <a:lnTo>
                    <a:pt x="402" y="990"/>
                  </a:lnTo>
                  <a:lnTo>
                    <a:pt x="406" y="960"/>
                  </a:lnTo>
                  <a:lnTo>
                    <a:pt x="410" y="930"/>
                  </a:lnTo>
                  <a:lnTo>
                    <a:pt x="410" y="930"/>
                  </a:lnTo>
                  <a:lnTo>
                    <a:pt x="412" y="904"/>
                  </a:lnTo>
                  <a:lnTo>
                    <a:pt x="412" y="904"/>
                  </a:lnTo>
                  <a:lnTo>
                    <a:pt x="426" y="880"/>
                  </a:lnTo>
                  <a:lnTo>
                    <a:pt x="430" y="868"/>
                  </a:lnTo>
                  <a:lnTo>
                    <a:pt x="432" y="862"/>
                  </a:lnTo>
                  <a:lnTo>
                    <a:pt x="432" y="854"/>
                  </a:lnTo>
                  <a:lnTo>
                    <a:pt x="432" y="854"/>
                  </a:lnTo>
                  <a:lnTo>
                    <a:pt x="438" y="838"/>
                  </a:lnTo>
                  <a:lnTo>
                    <a:pt x="438" y="838"/>
                  </a:lnTo>
                  <a:lnTo>
                    <a:pt x="442" y="826"/>
                  </a:lnTo>
                  <a:lnTo>
                    <a:pt x="444" y="814"/>
                  </a:lnTo>
                  <a:lnTo>
                    <a:pt x="444" y="788"/>
                  </a:lnTo>
                  <a:lnTo>
                    <a:pt x="444" y="764"/>
                  </a:lnTo>
                  <a:lnTo>
                    <a:pt x="446" y="738"/>
                  </a:lnTo>
                  <a:lnTo>
                    <a:pt x="446" y="738"/>
                  </a:lnTo>
                  <a:lnTo>
                    <a:pt x="454" y="682"/>
                  </a:lnTo>
                  <a:lnTo>
                    <a:pt x="458" y="654"/>
                  </a:lnTo>
                  <a:lnTo>
                    <a:pt x="460" y="626"/>
                  </a:lnTo>
                  <a:lnTo>
                    <a:pt x="460" y="626"/>
                  </a:lnTo>
                  <a:lnTo>
                    <a:pt x="456" y="592"/>
                  </a:lnTo>
                  <a:lnTo>
                    <a:pt x="456" y="576"/>
                  </a:lnTo>
                  <a:lnTo>
                    <a:pt x="456" y="560"/>
                  </a:lnTo>
                  <a:lnTo>
                    <a:pt x="456" y="560"/>
                  </a:lnTo>
                  <a:lnTo>
                    <a:pt x="458" y="552"/>
                  </a:lnTo>
                  <a:lnTo>
                    <a:pt x="460" y="544"/>
                  </a:lnTo>
                  <a:lnTo>
                    <a:pt x="460" y="54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4" y="534"/>
                  </a:lnTo>
                  <a:lnTo>
                    <a:pt x="470" y="530"/>
                  </a:lnTo>
                  <a:lnTo>
                    <a:pt x="474" y="524"/>
                  </a:lnTo>
                  <a:lnTo>
                    <a:pt x="476" y="516"/>
                  </a:lnTo>
                  <a:lnTo>
                    <a:pt x="476" y="516"/>
                  </a:lnTo>
                  <a:lnTo>
                    <a:pt x="476" y="506"/>
                  </a:lnTo>
                  <a:lnTo>
                    <a:pt x="476" y="494"/>
                  </a:lnTo>
                  <a:lnTo>
                    <a:pt x="476" y="484"/>
                  </a:lnTo>
                  <a:lnTo>
                    <a:pt x="478" y="472"/>
                  </a:lnTo>
                  <a:lnTo>
                    <a:pt x="478" y="472"/>
                  </a:lnTo>
                  <a:lnTo>
                    <a:pt x="480" y="460"/>
                  </a:lnTo>
                  <a:lnTo>
                    <a:pt x="484" y="448"/>
                  </a:lnTo>
                  <a:lnTo>
                    <a:pt x="488" y="434"/>
                  </a:lnTo>
                  <a:lnTo>
                    <a:pt x="492" y="422"/>
                  </a:lnTo>
                  <a:lnTo>
                    <a:pt x="492" y="422"/>
                  </a:lnTo>
                  <a:lnTo>
                    <a:pt x="492" y="394"/>
                  </a:lnTo>
                  <a:lnTo>
                    <a:pt x="492" y="370"/>
                  </a:lnTo>
                  <a:lnTo>
                    <a:pt x="492" y="370"/>
                  </a:lnTo>
                  <a:lnTo>
                    <a:pt x="556" y="380"/>
                  </a:lnTo>
                  <a:lnTo>
                    <a:pt x="556" y="380"/>
                  </a:lnTo>
                  <a:lnTo>
                    <a:pt x="594" y="376"/>
                  </a:lnTo>
                  <a:lnTo>
                    <a:pt x="610" y="374"/>
                  </a:lnTo>
                  <a:lnTo>
                    <a:pt x="616" y="370"/>
                  </a:lnTo>
                  <a:lnTo>
                    <a:pt x="620" y="366"/>
                  </a:lnTo>
                  <a:lnTo>
                    <a:pt x="620" y="366"/>
                  </a:lnTo>
                  <a:lnTo>
                    <a:pt x="624" y="360"/>
                  </a:lnTo>
                  <a:lnTo>
                    <a:pt x="626" y="354"/>
                  </a:lnTo>
                  <a:lnTo>
                    <a:pt x="626" y="346"/>
                  </a:lnTo>
                  <a:lnTo>
                    <a:pt x="626" y="338"/>
                  </a:lnTo>
                  <a:lnTo>
                    <a:pt x="620" y="324"/>
                  </a:lnTo>
                  <a:lnTo>
                    <a:pt x="614" y="310"/>
                  </a:lnTo>
                  <a:lnTo>
                    <a:pt x="614" y="310"/>
                  </a:lnTo>
                  <a:close/>
                  <a:moveTo>
                    <a:pt x="490" y="148"/>
                  </a:moveTo>
                  <a:lnTo>
                    <a:pt x="492" y="146"/>
                  </a:lnTo>
                  <a:lnTo>
                    <a:pt x="492" y="146"/>
                  </a:lnTo>
                  <a:lnTo>
                    <a:pt x="512" y="152"/>
                  </a:lnTo>
                  <a:lnTo>
                    <a:pt x="512" y="152"/>
                  </a:lnTo>
                  <a:lnTo>
                    <a:pt x="510" y="160"/>
                  </a:lnTo>
                  <a:lnTo>
                    <a:pt x="510" y="160"/>
                  </a:lnTo>
                  <a:lnTo>
                    <a:pt x="494" y="162"/>
                  </a:lnTo>
                  <a:lnTo>
                    <a:pt x="494" y="162"/>
                  </a:lnTo>
                  <a:lnTo>
                    <a:pt x="488" y="156"/>
                  </a:lnTo>
                  <a:lnTo>
                    <a:pt x="488" y="156"/>
                  </a:lnTo>
                  <a:lnTo>
                    <a:pt x="490" y="148"/>
                  </a:lnTo>
                  <a:lnTo>
                    <a:pt x="490" y="148"/>
                  </a:lnTo>
                  <a:close/>
                  <a:moveTo>
                    <a:pt x="266" y="586"/>
                  </a:moveTo>
                  <a:lnTo>
                    <a:pt x="266" y="586"/>
                  </a:lnTo>
                  <a:lnTo>
                    <a:pt x="264" y="624"/>
                  </a:lnTo>
                  <a:lnTo>
                    <a:pt x="266" y="662"/>
                  </a:lnTo>
                  <a:lnTo>
                    <a:pt x="272" y="736"/>
                  </a:lnTo>
                  <a:lnTo>
                    <a:pt x="272" y="736"/>
                  </a:lnTo>
                  <a:lnTo>
                    <a:pt x="206" y="684"/>
                  </a:lnTo>
                  <a:lnTo>
                    <a:pt x="206" y="684"/>
                  </a:lnTo>
                  <a:lnTo>
                    <a:pt x="212" y="658"/>
                  </a:lnTo>
                  <a:lnTo>
                    <a:pt x="216" y="640"/>
                  </a:lnTo>
                  <a:lnTo>
                    <a:pt x="216" y="632"/>
                  </a:lnTo>
                  <a:lnTo>
                    <a:pt x="216" y="622"/>
                  </a:lnTo>
                  <a:lnTo>
                    <a:pt x="214" y="612"/>
                  </a:lnTo>
                  <a:lnTo>
                    <a:pt x="210" y="598"/>
                  </a:lnTo>
                  <a:lnTo>
                    <a:pt x="212" y="478"/>
                  </a:lnTo>
                  <a:lnTo>
                    <a:pt x="212" y="478"/>
                  </a:lnTo>
                  <a:lnTo>
                    <a:pt x="218" y="448"/>
                  </a:lnTo>
                  <a:lnTo>
                    <a:pt x="218" y="448"/>
                  </a:lnTo>
                  <a:lnTo>
                    <a:pt x="222" y="434"/>
                  </a:lnTo>
                  <a:lnTo>
                    <a:pt x="230" y="418"/>
                  </a:lnTo>
                  <a:lnTo>
                    <a:pt x="240" y="404"/>
                  </a:lnTo>
                  <a:lnTo>
                    <a:pt x="246" y="396"/>
                  </a:lnTo>
                  <a:lnTo>
                    <a:pt x="246" y="392"/>
                  </a:lnTo>
                  <a:lnTo>
                    <a:pt x="246" y="392"/>
                  </a:lnTo>
                  <a:lnTo>
                    <a:pt x="248" y="406"/>
                  </a:lnTo>
                  <a:lnTo>
                    <a:pt x="248" y="418"/>
                  </a:lnTo>
                  <a:lnTo>
                    <a:pt x="248" y="418"/>
                  </a:lnTo>
                  <a:lnTo>
                    <a:pt x="252" y="430"/>
                  </a:lnTo>
                  <a:lnTo>
                    <a:pt x="254" y="434"/>
                  </a:lnTo>
                  <a:lnTo>
                    <a:pt x="258" y="438"/>
                  </a:lnTo>
                  <a:lnTo>
                    <a:pt x="258" y="438"/>
                  </a:lnTo>
                  <a:lnTo>
                    <a:pt x="262" y="444"/>
                  </a:lnTo>
                  <a:lnTo>
                    <a:pt x="266" y="448"/>
                  </a:lnTo>
                  <a:lnTo>
                    <a:pt x="266" y="448"/>
                  </a:lnTo>
                  <a:lnTo>
                    <a:pt x="264" y="452"/>
                  </a:lnTo>
                  <a:lnTo>
                    <a:pt x="262" y="456"/>
                  </a:lnTo>
                  <a:lnTo>
                    <a:pt x="260" y="460"/>
                  </a:lnTo>
                  <a:lnTo>
                    <a:pt x="260" y="460"/>
                  </a:lnTo>
                  <a:lnTo>
                    <a:pt x="270" y="478"/>
                  </a:lnTo>
                  <a:lnTo>
                    <a:pt x="278" y="490"/>
                  </a:lnTo>
                  <a:lnTo>
                    <a:pt x="282" y="496"/>
                  </a:lnTo>
                  <a:lnTo>
                    <a:pt x="286" y="498"/>
                  </a:lnTo>
                  <a:lnTo>
                    <a:pt x="286" y="498"/>
                  </a:lnTo>
                  <a:lnTo>
                    <a:pt x="282" y="518"/>
                  </a:lnTo>
                  <a:lnTo>
                    <a:pt x="276" y="538"/>
                  </a:lnTo>
                  <a:lnTo>
                    <a:pt x="270" y="560"/>
                  </a:lnTo>
                  <a:lnTo>
                    <a:pt x="266" y="586"/>
                  </a:lnTo>
                  <a:lnTo>
                    <a:pt x="266" y="586"/>
                  </a:lnTo>
                  <a:close/>
                  <a:moveTo>
                    <a:pt x="476" y="216"/>
                  </a:moveTo>
                  <a:lnTo>
                    <a:pt x="476" y="216"/>
                  </a:lnTo>
                  <a:lnTo>
                    <a:pt x="456" y="206"/>
                  </a:lnTo>
                  <a:lnTo>
                    <a:pt x="448" y="200"/>
                  </a:lnTo>
                  <a:lnTo>
                    <a:pt x="444" y="196"/>
                  </a:lnTo>
                  <a:lnTo>
                    <a:pt x="442" y="190"/>
                  </a:lnTo>
                  <a:lnTo>
                    <a:pt x="442" y="190"/>
                  </a:lnTo>
                  <a:lnTo>
                    <a:pt x="450" y="166"/>
                  </a:lnTo>
                  <a:lnTo>
                    <a:pt x="450" y="166"/>
                  </a:lnTo>
                  <a:lnTo>
                    <a:pt x="454" y="164"/>
                  </a:lnTo>
                  <a:lnTo>
                    <a:pt x="464" y="164"/>
                  </a:lnTo>
                  <a:lnTo>
                    <a:pt x="478" y="164"/>
                  </a:lnTo>
                  <a:lnTo>
                    <a:pt x="478" y="164"/>
                  </a:lnTo>
                  <a:lnTo>
                    <a:pt x="480" y="170"/>
                  </a:lnTo>
                  <a:lnTo>
                    <a:pt x="482" y="176"/>
                  </a:lnTo>
                  <a:lnTo>
                    <a:pt x="482" y="176"/>
                  </a:lnTo>
                  <a:lnTo>
                    <a:pt x="488" y="182"/>
                  </a:lnTo>
                  <a:lnTo>
                    <a:pt x="494" y="186"/>
                  </a:lnTo>
                  <a:lnTo>
                    <a:pt x="500" y="190"/>
                  </a:lnTo>
                  <a:lnTo>
                    <a:pt x="506" y="196"/>
                  </a:lnTo>
                  <a:lnTo>
                    <a:pt x="506" y="196"/>
                  </a:lnTo>
                  <a:lnTo>
                    <a:pt x="514" y="208"/>
                  </a:lnTo>
                  <a:lnTo>
                    <a:pt x="520" y="222"/>
                  </a:lnTo>
                  <a:lnTo>
                    <a:pt x="524" y="236"/>
                  </a:lnTo>
                  <a:lnTo>
                    <a:pt x="528" y="252"/>
                  </a:lnTo>
                  <a:lnTo>
                    <a:pt x="528" y="252"/>
                  </a:lnTo>
                  <a:lnTo>
                    <a:pt x="502" y="232"/>
                  </a:lnTo>
                  <a:lnTo>
                    <a:pt x="476" y="216"/>
                  </a:lnTo>
                  <a:lnTo>
                    <a:pt x="476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32"/>
            <p:cNvSpPr>
              <a:spLocks/>
            </p:cNvSpPr>
            <p:nvPr/>
          </p:nvSpPr>
          <p:spPr bwMode="auto">
            <a:xfrm>
              <a:off x="4144963" y="4292600"/>
              <a:ext cx="101600" cy="520700"/>
            </a:xfrm>
            <a:custGeom>
              <a:avLst/>
              <a:gdLst>
                <a:gd name="T0" fmla="*/ 36 w 64"/>
                <a:gd name="T1" fmla="*/ 32 h 328"/>
                <a:gd name="T2" fmla="*/ 36 w 64"/>
                <a:gd name="T3" fmla="*/ 32 h 328"/>
                <a:gd name="T4" fmla="*/ 38 w 64"/>
                <a:gd name="T5" fmla="*/ 16 h 328"/>
                <a:gd name="T6" fmla="*/ 40 w 64"/>
                <a:gd name="T7" fmla="*/ 10 h 328"/>
                <a:gd name="T8" fmla="*/ 40 w 64"/>
                <a:gd name="T9" fmla="*/ 10 h 328"/>
                <a:gd name="T10" fmla="*/ 34 w 64"/>
                <a:gd name="T11" fmla="*/ 6 h 328"/>
                <a:gd name="T12" fmla="*/ 26 w 64"/>
                <a:gd name="T13" fmla="*/ 2 h 328"/>
                <a:gd name="T14" fmla="*/ 18 w 64"/>
                <a:gd name="T15" fmla="*/ 0 h 328"/>
                <a:gd name="T16" fmla="*/ 18 w 64"/>
                <a:gd name="T17" fmla="*/ 0 h 328"/>
                <a:gd name="T18" fmla="*/ 8 w 64"/>
                <a:gd name="T19" fmla="*/ 6 h 328"/>
                <a:gd name="T20" fmla="*/ 4 w 64"/>
                <a:gd name="T21" fmla="*/ 10 h 328"/>
                <a:gd name="T22" fmla="*/ 0 w 64"/>
                <a:gd name="T23" fmla="*/ 14 h 328"/>
                <a:gd name="T24" fmla="*/ 0 w 64"/>
                <a:gd name="T25" fmla="*/ 14 h 328"/>
                <a:gd name="T26" fmla="*/ 8 w 64"/>
                <a:gd name="T27" fmla="*/ 32 h 328"/>
                <a:gd name="T28" fmla="*/ 8 w 64"/>
                <a:gd name="T29" fmla="*/ 32 h 328"/>
                <a:gd name="T30" fmla="*/ 8 w 64"/>
                <a:gd name="T31" fmla="*/ 102 h 328"/>
                <a:gd name="T32" fmla="*/ 10 w 64"/>
                <a:gd name="T33" fmla="*/ 166 h 328"/>
                <a:gd name="T34" fmla="*/ 22 w 64"/>
                <a:gd name="T35" fmla="*/ 302 h 328"/>
                <a:gd name="T36" fmla="*/ 22 w 64"/>
                <a:gd name="T37" fmla="*/ 302 h 328"/>
                <a:gd name="T38" fmla="*/ 22 w 64"/>
                <a:gd name="T39" fmla="*/ 308 h 328"/>
                <a:gd name="T40" fmla="*/ 22 w 64"/>
                <a:gd name="T41" fmla="*/ 308 h 328"/>
                <a:gd name="T42" fmla="*/ 26 w 64"/>
                <a:gd name="T43" fmla="*/ 310 h 328"/>
                <a:gd name="T44" fmla="*/ 32 w 64"/>
                <a:gd name="T45" fmla="*/ 318 h 328"/>
                <a:gd name="T46" fmla="*/ 38 w 64"/>
                <a:gd name="T47" fmla="*/ 324 h 328"/>
                <a:gd name="T48" fmla="*/ 44 w 64"/>
                <a:gd name="T49" fmla="*/ 328 h 328"/>
                <a:gd name="T50" fmla="*/ 44 w 64"/>
                <a:gd name="T51" fmla="*/ 328 h 328"/>
                <a:gd name="T52" fmla="*/ 46 w 64"/>
                <a:gd name="T53" fmla="*/ 324 h 328"/>
                <a:gd name="T54" fmla="*/ 52 w 64"/>
                <a:gd name="T55" fmla="*/ 322 h 328"/>
                <a:gd name="T56" fmla="*/ 60 w 64"/>
                <a:gd name="T57" fmla="*/ 320 h 328"/>
                <a:gd name="T58" fmla="*/ 64 w 64"/>
                <a:gd name="T59" fmla="*/ 316 h 328"/>
                <a:gd name="T60" fmla="*/ 64 w 64"/>
                <a:gd name="T61" fmla="*/ 316 h 328"/>
                <a:gd name="T62" fmla="*/ 50 w 64"/>
                <a:gd name="T63" fmla="*/ 188 h 328"/>
                <a:gd name="T64" fmla="*/ 36 w 64"/>
                <a:gd name="T65" fmla="*/ 32 h 328"/>
                <a:gd name="T66" fmla="*/ 36 w 64"/>
                <a:gd name="T67" fmla="*/ 3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328">
                  <a:moveTo>
                    <a:pt x="36" y="32"/>
                  </a:moveTo>
                  <a:lnTo>
                    <a:pt x="36" y="32"/>
                  </a:lnTo>
                  <a:lnTo>
                    <a:pt x="38" y="1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4" y="6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102"/>
                  </a:lnTo>
                  <a:lnTo>
                    <a:pt x="10" y="166"/>
                  </a:lnTo>
                  <a:lnTo>
                    <a:pt x="22" y="302"/>
                  </a:lnTo>
                  <a:lnTo>
                    <a:pt x="22" y="302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26" y="310"/>
                  </a:lnTo>
                  <a:lnTo>
                    <a:pt x="32" y="318"/>
                  </a:lnTo>
                  <a:lnTo>
                    <a:pt x="38" y="324"/>
                  </a:lnTo>
                  <a:lnTo>
                    <a:pt x="44" y="328"/>
                  </a:lnTo>
                  <a:lnTo>
                    <a:pt x="44" y="328"/>
                  </a:lnTo>
                  <a:lnTo>
                    <a:pt x="46" y="324"/>
                  </a:lnTo>
                  <a:lnTo>
                    <a:pt x="52" y="322"/>
                  </a:lnTo>
                  <a:lnTo>
                    <a:pt x="60" y="320"/>
                  </a:lnTo>
                  <a:lnTo>
                    <a:pt x="64" y="316"/>
                  </a:lnTo>
                  <a:lnTo>
                    <a:pt x="64" y="316"/>
                  </a:lnTo>
                  <a:lnTo>
                    <a:pt x="50" y="188"/>
                  </a:lnTo>
                  <a:lnTo>
                    <a:pt x="36" y="32"/>
                  </a:lnTo>
                  <a:lnTo>
                    <a:pt x="3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3254235" y="2122590"/>
            <a:ext cx="764642" cy="1269394"/>
          </a:xfrm>
          <a:custGeom>
            <a:avLst/>
            <a:gdLst/>
            <a:ahLst/>
            <a:cxnLst>
              <a:cxn ang="0">
                <a:pos x="729" y="1170"/>
              </a:cxn>
              <a:cxn ang="0">
                <a:pos x="601" y="1004"/>
              </a:cxn>
              <a:cxn ang="0">
                <a:pos x="506" y="789"/>
              </a:cxn>
              <a:cxn ang="0">
                <a:pos x="558" y="671"/>
              </a:cxn>
              <a:cxn ang="0">
                <a:pos x="491" y="558"/>
              </a:cxn>
              <a:cxn ang="0">
                <a:pos x="530" y="432"/>
              </a:cxn>
              <a:cxn ang="0">
                <a:pos x="580" y="391"/>
              </a:cxn>
              <a:cxn ang="0">
                <a:pos x="617" y="546"/>
              </a:cxn>
              <a:cxn ang="0">
                <a:pos x="629" y="585"/>
              </a:cxn>
              <a:cxn ang="0">
                <a:pos x="634" y="624"/>
              </a:cxn>
              <a:cxn ang="0">
                <a:pos x="666" y="636"/>
              </a:cxn>
              <a:cxn ang="0">
                <a:pos x="687" y="574"/>
              </a:cxn>
              <a:cxn ang="0">
                <a:pos x="664" y="465"/>
              </a:cxn>
              <a:cxn ang="0">
                <a:pos x="435" y="231"/>
              </a:cxn>
              <a:cxn ang="0">
                <a:pos x="365" y="199"/>
              </a:cxn>
              <a:cxn ang="0">
                <a:pos x="370" y="190"/>
              </a:cxn>
              <a:cxn ang="0">
                <a:pos x="398" y="167"/>
              </a:cxn>
              <a:cxn ang="0">
                <a:pos x="384" y="166"/>
              </a:cxn>
              <a:cxn ang="0">
                <a:pos x="437" y="132"/>
              </a:cxn>
              <a:cxn ang="0">
                <a:pos x="476" y="136"/>
              </a:cxn>
              <a:cxn ang="0">
                <a:pos x="461" y="114"/>
              </a:cxn>
              <a:cxn ang="0">
                <a:pos x="444" y="76"/>
              </a:cxn>
              <a:cxn ang="0">
                <a:pos x="338" y="21"/>
              </a:cxn>
              <a:cxn ang="0">
                <a:pos x="264" y="5"/>
              </a:cxn>
              <a:cxn ang="0">
                <a:pos x="201" y="49"/>
              </a:cxn>
              <a:cxn ang="0">
                <a:pos x="197" y="100"/>
              </a:cxn>
              <a:cxn ang="0">
                <a:pos x="188" y="116"/>
              </a:cxn>
              <a:cxn ang="0">
                <a:pos x="188" y="132"/>
              </a:cxn>
              <a:cxn ang="0">
                <a:pos x="187" y="157"/>
              </a:cxn>
              <a:cxn ang="0">
                <a:pos x="192" y="176"/>
              </a:cxn>
              <a:cxn ang="0">
                <a:pos x="195" y="199"/>
              </a:cxn>
              <a:cxn ang="0">
                <a:pos x="195" y="210"/>
              </a:cxn>
              <a:cxn ang="0">
                <a:pos x="236" y="213"/>
              </a:cxn>
              <a:cxn ang="0">
                <a:pos x="245" y="250"/>
              </a:cxn>
              <a:cxn ang="0">
                <a:pos x="150" y="310"/>
              </a:cxn>
              <a:cxn ang="0">
                <a:pos x="63" y="358"/>
              </a:cxn>
              <a:cxn ang="0">
                <a:pos x="90" y="312"/>
              </a:cxn>
              <a:cxn ang="0">
                <a:pos x="100" y="273"/>
              </a:cxn>
              <a:cxn ang="0">
                <a:pos x="91" y="243"/>
              </a:cxn>
              <a:cxn ang="0">
                <a:pos x="26" y="243"/>
              </a:cxn>
              <a:cxn ang="0">
                <a:pos x="23" y="344"/>
              </a:cxn>
              <a:cxn ang="0">
                <a:pos x="63" y="534"/>
              </a:cxn>
              <a:cxn ang="0">
                <a:pos x="134" y="523"/>
              </a:cxn>
              <a:cxn ang="0">
                <a:pos x="199" y="492"/>
              </a:cxn>
              <a:cxn ang="0">
                <a:pos x="271" y="514"/>
              </a:cxn>
              <a:cxn ang="0">
                <a:pos x="319" y="640"/>
              </a:cxn>
              <a:cxn ang="0">
                <a:pos x="208" y="823"/>
              </a:cxn>
              <a:cxn ang="0">
                <a:pos x="241" y="966"/>
              </a:cxn>
              <a:cxn ang="0">
                <a:pos x="454" y="1122"/>
              </a:cxn>
              <a:cxn ang="0">
                <a:pos x="498" y="1179"/>
              </a:cxn>
              <a:cxn ang="0">
                <a:pos x="507" y="1281"/>
              </a:cxn>
              <a:cxn ang="0">
                <a:pos x="615" y="1191"/>
              </a:cxn>
              <a:cxn ang="0">
                <a:pos x="694" y="1235"/>
              </a:cxn>
              <a:cxn ang="0">
                <a:pos x="721" y="1343"/>
              </a:cxn>
              <a:cxn ang="0">
                <a:pos x="705" y="1403"/>
              </a:cxn>
              <a:cxn ang="0">
                <a:pos x="749" y="1436"/>
              </a:cxn>
              <a:cxn ang="0">
                <a:pos x="839" y="1351"/>
              </a:cxn>
              <a:cxn ang="0">
                <a:pos x="363" y="199"/>
              </a:cxn>
              <a:cxn ang="0">
                <a:pos x="345" y="199"/>
              </a:cxn>
              <a:cxn ang="0">
                <a:pos x="504" y="1031"/>
              </a:cxn>
              <a:cxn ang="0">
                <a:pos x="312" y="877"/>
              </a:cxn>
              <a:cxn ang="0">
                <a:pos x="467" y="976"/>
              </a:cxn>
            </a:cxnLst>
            <a:rect l="0" t="0" r="r" b="b"/>
            <a:pathLst>
              <a:path w="865" h="1436">
                <a:moveTo>
                  <a:pt x="844" y="1281"/>
                </a:moveTo>
                <a:lnTo>
                  <a:pt x="844" y="1281"/>
                </a:lnTo>
                <a:lnTo>
                  <a:pt x="835" y="1274"/>
                </a:lnTo>
                <a:lnTo>
                  <a:pt x="823" y="1269"/>
                </a:lnTo>
                <a:lnTo>
                  <a:pt x="803" y="1258"/>
                </a:lnTo>
                <a:lnTo>
                  <a:pt x="803" y="1258"/>
                </a:lnTo>
                <a:lnTo>
                  <a:pt x="786" y="1249"/>
                </a:lnTo>
                <a:lnTo>
                  <a:pt x="775" y="1244"/>
                </a:lnTo>
                <a:lnTo>
                  <a:pt x="766" y="1235"/>
                </a:lnTo>
                <a:lnTo>
                  <a:pt x="766" y="1235"/>
                </a:lnTo>
                <a:lnTo>
                  <a:pt x="756" y="1218"/>
                </a:lnTo>
                <a:lnTo>
                  <a:pt x="742" y="1195"/>
                </a:lnTo>
                <a:lnTo>
                  <a:pt x="729" y="1170"/>
                </a:lnTo>
                <a:lnTo>
                  <a:pt x="721" y="1151"/>
                </a:lnTo>
                <a:lnTo>
                  <a:pt x="721" y="1151"/>
                </a:lnTo>
                <a:lnTo>
                  <a:pt x="715" y="1133"/>
                </a:lnTo>
                <a:lnTo>
                  <a:pt x="708" y="1115"/>
                </a:lnTo>
                <a:lnTo>
                  <a:pt x="698" y="1096"/>
                </a:lnTo>
                <a:lnTo>
                  <a:pt x="685" y="1080"/>
                </a:lnTo>
                <a:lnTo>
                  <a:pt x="685" y="1080"/>
                </a:lnTo>
                <a:lnTo>
                  <a:pt x="659" y="1054"/>
                </a:lnTo>
                <a:lnTo>
                  <a:pt x="634" y="1031"/>
                </a:lnTo>
                <a:lnTo>
                  <a:pt x="634" y="1031"/>
                </a:lnTo>
                <a:lnTo>
                  <a:pt x="611" y="1013"/>
                </a:lnTo>
                <a:lnTo>
                  <a:pt x="601" y="1004"/>
                </a:lnTo>
                <a:lnTo>
                  <a:pt x="601" y="1004"/>
                </a:lnTo>
                <a:lnTo>
                  <a:pt x="592" y="990"/>
                </a:lnTo>
                <a:lnTo>
                  <a:pt x="583" y="976"/>
                </a:lnTo>
                <a:lnTo>
                  <a:pt x="576" y="960"/>
                </a:lnTo>
                <a:lnTo>
                  <a:pt x="576" y="960"/>
                </a:lnTo>
                <a:lnTo>
                  <a:pt x="560" y="918"/>
                </a:lnTo>
                <a:lnTo>
                  <a:pt x="550" y="895"/>
                </a:lnTo>
                <a:lnTo>
                  <a:pt x="539" y="874"/>
                </a:lnTo>
                <a:lnTo>
                  <a:pt x="539" y="874"/>
                </a:lnTo>
                <a:lnTo>
                  <a:pt x="504" y="828"/>
                </a:lnTo>
                <a:lnTo>
                  <a:pt x="481" y="798"/>
                </a:lnTo>
                <a:lnTo>
                  <a:pt x="502" y="791"/>
                </a:lnTo>
                <a:lnTo>
                  <a:pt x="502" y="791"/>
                </a:lnTo>
                <a:lnTo>
                  <a:pt x="506" y="789"/>
                </a:lnTo>
                <a:lnTo>
                  <a:pt x="518" y="786"/>
                </a:lnTo>
                <a:lnTo>
                  <a:pt x="525" y="782"/>
                </a:lnTo>
                <a:lnTo>
                  <a:pt x="532" y="777"/>
                </a:lnTo>
                <a:lnTo>
                  <a:pt x="539" y="772"/>
                </a:lnTo>
                <a:lnTo>
                  <a:pt x="546" y="763"/>
                </a:lnTo>
                <a:lnTo>
                  <a:pt x="546" y="763"/>
                </a:lnTo>
                <a:lnTo>
                  <a:pt x="555" y="747"/>
                </a:lnTo>
                <a:lnTo>
                  <a:pt x="562" y="731"/>
                </a:lnTo>
                <a:lnTo>
                  <a:pt x="565" y="715"/>
                </a:lnTo>
                <a:lnTo>
                  <a:pt x="565" y="698"/>
                </a:lnTo>
                <a:lnTo>
                  <a:pt x="565" y="698"/>
                </a:lnTo>
                <a:lnTo>
                  <a:pt x="562" y="684"/>
                </a:lnTo>
                <a:lnTo>
                  <a:pt x="558" y="671"/>
                </a:lnTo>
                <a:lnTo>
                  <a:pt x="553" y="661"/>
                </a:lnTo>
                <a:lnTo>
                  <a:pt x="546" y="650"/>
                </a:lnTo>
                <a:lnTo>
                  <a:pt x="546" y="650"/>
                </a:lnTo>
                <a:lnTo>
                  <a:pt x="530" y="634"/>
                </a:lnTo>
                <a:lnTo>
                  <a:pt x="521" y="625"/>
                </a:lnTo>
                <a:lnTo>
                  <a:pt x="521" y="625"/>
                </a:lnTo>
                <a:lnTo>
                  <a:pt x="521" y="622"/>
                </a:lnTo>
                <a:lnTo>
                  <a:pt x="521" y="613"/>
                </a:lnTo>
                <a:lnTo>
                  <a:pt x="520" y="601"/>
                </a:lnTo>
                <a:lnTo>
                  <a:pt x="516" y="594"/>
                </a:lnTo>
                <a:lnTo>
                  <a:pt x="513" y="587"/>
                </a:lnTo>
                <a:lnTo>
                  <a:pt x="513" y="587"/>
                </a:lnTo>
                <a:lnTo>
                  <a:pt x="491" y="558"/>
                </a:lnTo>
                <a:lnTo>
                  <a:pt x="484" y="544"/>
                </a:lnTo>
                <a:lnTo>
                  <a:pt x="481" y="539"/>
                </a:lnTo>
                <a:lnTo>
                  <a:pt x="481" y="536"/>
                </a:lnTo>
                <a:lnTo>
                  <a:pt x="481" y="536"/>
                </a:lnTo>
                <a:lnTo>
                  <a:pt x="481" y="521"/>
                </a:lnTo>
                <a:lnTo>
                  <a:pt x="483" y="504"/>
                </a:lnTo>
                <a:lnTo>
                  <a:pt x="486" y="481"/>
                </a:lnTo>
                <a:lnTo>
                  <a:pt x="497" y="479"/>
                </a:lnTo>
                <a:lnTo>
                  <a:pt x="500" y="458"/>
                </a:lnTo>
                <a:lnTo>
                  <a:pt x="511" y="423"/>
                </a:lnTo>
                <a:lnTo>
                  <a:pt x="525" y="421"/>
                </a:lnTo>
                <a:lnTo>
                  <a:pt x="525" y="421"/>
                </a:lnTo>
                <a:lnTo>
                  <a:pt x="530" y="432"/>
                </a:lnTo>
                <a:lnTo>
                  <a:pt x="539" y="439"/>
                </a:lnTo>
                <a:lnTo>
                  <a:pt x="543" y="442"/>
                </a:lnTo>
                <a:lnTo>
                  <a:pt x="550" y="444"/>
                </a:lnTo>
                <a:lnTo>
                  <a:pt x="550" y="444"/>
                </a:lnTo>
                <a:lnTo>
                  <a:pt x="558" y="447"/>
                </a:lnTo>
                <a:lnTo>
                  <a:pt x="564" y="446"/>
                </a:lnTo>
                <a:lnTo>
                  <a:pt x="565" y="444"/>
                </a:lnTo>
                <a:lnTo>
                  <a:pt x="565" y="442"/>
                </a:lnTo>
                <a:lnTo>
                  <a:pt x="565" y="442"/>
                </a:lnTo>
                <a:lnTo>
                  <a:pt x="571" y="428"/>
                </a:lnTo>
                <a:lnTo>
                  <a:pt x="578" y="403"/>
                </a:lnTo>
                <a:lnTo>
                  <a:pt x="578" y="403"/>
                </a:lnTo>
                <a:lnTo>
                  <a:pt x="580" y="391"/>
                </a:lnTo>
                <a:lnTo>
                  <a:pt x="585" y="381"/>
                </a:lnTo>
                <a:lnTo>
                  <a:pt x="588" y="368"/>
                </a:lnTo>
                <a:lnTo>
                  <a:pt x="608" y="373"/>
                </a:lnTo>
                <a:lnTo>
                  <a:pt x="608" y="373"/>
                </a:lnTo>
                <a:lnTo>
                  <a:pt x="608" y="391"/>
                </a:lnTo>
                <a:lnTo>
                  <a:pt x="611" y="428"/>
                </a:lnTo>
                <a:lnTo>
                  <a:pt x="611" y="428"/>
                </a:lnTo>
                <a:lnTo>
                  <a:pt x="620" y="500"/>
                </a:lnTo>
                <a:lnTo>
                  <a:pt x="620" y="500"/>
                </a:lnTo>
                <a:lnTo>
                  <a:pt x="620" y="516"/>
                </a:lnTo>
                <a:lnTo>
                  <a:pt x="620" y="530"/>
                </a:lnTo>
                <a:lnTo>
                  <a:pt x="620" y="539"/>
                </a:lnTo>
                <a:lnTo>
                  <a:pt x="617" y="546"/>
                </a:lnTo>
                <a:lnTo>
                  <a:pt x="617" y="546"/>
                </a:lnTo>
                <a:lnTo>
                  <a:pt x="602" y="560"/>
                </a:lnTo>
                <a:lnTo>
                  <a:pt x="597" y="569"/>
                </a:lnTo>
                <a:lnTo>
                  <a:pt x="595" y="573"/>
                </a:lnTo>
                <a:lnTo>
                  <a:pt x="595" y="576"/>
                </a:lnTo>
                <a:lnTo>
                  <a:pt x="595" y="576"/>
                </a:lnTo>
                <a:lnTo>
                  <a:pt x="597" y="580"/>
                </a:lnTo>
                <a:lnTo>
                  <a:pt x="602" y="585"/>
                </a:lnTo>
                <a:lnTo>
                  <a:pt x="608" y="587"/>
                </a:lnTo>
                <a:lnTo>
                  <a:pt x="613" y="587"/>
                </a:lnTo>
                <a:lnTo>
                  <a:pt x="613" y="587"/>
                </a:lnTo>
                <a:lnTo>
                  <a:pt x="622" y="585"/>
                </a:lnTo>
                <a:lnTo>
                  <a:pt x="629" y="585"/>
                </a:lnTo>
                <a:lnTo>
                  <a:pt x="632" y="588"/>
                </a:lnTo>
                <a:lnTo>
                  <a:pt x="632" y="588"/>
                </a:lnTo>
                <a:lnTo>
                  <a:pt x="634" y="590"/>
                </a:lnTo>
                <a:lnTo>
                  <a:pt x="634" y="592"/>
                </a:lnTo>
                <a:lnTo>
                  <a:pt x="632" y="599"/>
                </a:lnTo>
                <a:lnTo>
                  <a:pt x="631" y="604"/>
                </a:lnTo>
                <a:lnTo>
                  <a:pt x="631" y="608"/>
                </a:lnTo>
                <a:lnTo>
                  <a:pt x="631" y="608"/>
                </a:lnTo>
                <a:lnTo>
                  <a:pt x="636" y="613"/>
                </a:lnTo>
                <a:lnTo>
                  <a:pt x="639" y="617"/>
                </a:lnTo>
                <a:lnTo>
                  <a:pt x="639" y="617"/>
                </a:lnTo>
                <a:lnTo>
                  <a:pt x="636" y="620"/>
                </a:lnTo>
                <a:lnTo>
                  <a:pt x="634" y="624"/>
                </a:lnTo>
                <a:lnTo>
                  <a:pt x="634" y="627"/>
                </a:lnTo>
                <a:lnTo>
                  <a:pt x="634" y="627"/>
                </a:lnTo>
                <a:lnTo>
                  <a:pt x="639" y="631"/>
                </a:lnTo>
                <a:lnTo>
                  <a:pt x="645" y="632"/>
                </a:lnTo>
                <a:lnTo>
                  <a:pt x="645" y="632"/>
                </a:lnTo>
                <a:lnTo>
                  <a:pt x="647" y="634"/>
                </a:lnTo>
                <a:lnTo>
                  <a:pt x="648" y="638"/>
                </a:lnTo>
                <a:lnTo>
                  <a:pt x="650" y="641"/>
                </a:lnTo>
                <a:lnTo>
                  <a:pt x="652" y="643"/>
                </a:lnTo>
                <a:lnTo>
                  <a:pt x="652" y="643"/>
                </a:lnTo>
                <a:lnTo>
                  <a:pt x="655" y="641"/>
                </a:lnTo>
                <a:lnTo>
                  <a:pt x="661" y="640"/>
                </a:lnTo>
                <a:lnTo>
                  <a:pt x="666" y="636"/>
                </a:lnTo>
                <a:lnTo>
                  <a:pt x="668" y="632"/>
                </a:lnTo>
                <a:lnTo>
                  <a:pt x="668" y="632"/>
                </a:lnTo>
                <a:lnTo>
                  <a:pt x="668" y="624"/>
                </a:lnTo>
                <a:lnTo>
                  <a:pt x="668" y="624"/>
                </a:lnTo>
                <a:lnTo>
                  <a:pt x="675" y="622"/>
                </a:lnTo>
                <a:lnTo>
                  <a:pt x="680" y="620"/>
                </a:lnTo>
                <a:lnTo>
                  <a:pt x="684" y="617"/>
                </a:lnTo>
                <a:lnTo>
                  <a:pt x="684" y="617"/>
                </a:lnTo>
                <a:lnTo>
                  <a:pt x="687" y="608"/>
                </a:lnTo>
                <a:lnTo>
                  <a:pt x="689" y="597"/>
                </a:lnTo>
                <a:lnTo>
                  <a:pt x="689" y="583"/>
                </a:lnTo>
                <a:lnTo>
                  <a:pt x="689" y="578"/>
                </a:lnTo>
                <a:lnTo>
                  <a:pt x="687" y="574"/>
                </a:lnTo>
                <a:lnTo>
                  <a:pt x="687" y="574"/>
                </a:lnTo>
                <a:lnTo>
                  <a:pt x="682" y="560"/>
                </a:lnTo>
                <a:lnTo>
                  <a:pt x="678" y="557"/>
                </a:lnTo>
                <a:lnTo>
                  <a:pt x="675" y="553"/>
                </a:lnTo>
                <a:lnTo>
                  <a:pt x="675" y="553"/>
                </a:lnTo>
                <a:lnTo>
                  <a:pt x="664" y="548"/>
                </a:lnTo>
                <a:lnTo>
                  <a:pt x="657" y="544"/>
                </a:lnTo>
                <a:lnTo>
                  <a:pt x="654" y="539"/>
                </a:lnTo>
                <a:lnTo>
                  <a:pt x="654" y="539"/>
                </a:lnTo>
                <a:lnTo>
                  <a:pt x="654" y="534"/>
                </a:lnTo>
                <a:lnTo>
                  <a:pt x="655" y="525"/>
                </a:lnTo>
                <a:lnTo>
                  <a:pt x="659" y="497"/>
                </a:lnTo>
                <a:lnTo>
                  <a:pt x="664" y="465"/>
                </a:lnTo>
                <a:lnTo>
                  <a:pt x="669" y="439"/>
                </a:lnTo>
                <a:lnTo>
                  <a:pt x="669" y="439"/>
                </a:lnTo>
                <a:lnTo>
                  <a:pt x="673" y="375"/>
                </a:lnTo>
                <a:lnTo>
                  <a:pt x="675" y="331"/>
                </a:lnTo>
                <a:lnTo>
                  <a:pt x="624" y="301"/>
                </a:lnTo>
                <a:lnTo>
                  <a:pt x="617" y="292"/>
                </a:lnTo>
                <a:lnTo>
                  <a:pt x="617" y="292"/>
                </a:lnTo>
                <a:lnTo>
                  <a:pt x="578" y="280"/>
                </a:lnTo>
                <a:lnTo>
                  <a:pt x="523" y="262"/>
                </a:lnTo>
                <a:lnTo>
                  <a:pt x="523" y="262"/>
                </a:lnTo>
                <a:lnTo>
                  <a:pt x="479" y="245"/>
                </a:lnTo>
                <a:lnTo>
                  <a:pt x="456" y="238"/>
                </a:lnTo>
                <a:lnTo>
                  <a:pt x="435" y="231"/>
                </a:lnTo>
                <a:lnTo>
                  <a:pt x="435" y="231"/>
                </a:lnTo>
                <a:lnTo>
                  <a:pt x="396" y="224"/>
                </a:lnTo>
                <a:lnTo>
                  <a:pt x="365" y="217"/>
                </a:lnTo>
                <a:lnTo>
                  <a:pt x="365" y="217"/>
                </a:lnTo>
                <a:lnTo>
                  <a:pt x="356" y="215"/>
                </a:lnTo>
                <a:lnTo>
                  <a:pt x="356" y="215"/>
                </a:lnTo>
                <a:lnTo>
                  <a:pt x="352" y="211"/>
                </a:lnTo>
                <a:lnTo>
                  <a:pt x="354" y="203"/>
                </a:lnTo>
                <a:lnTo>
                  <a:pt x="354" y="203"/>
                </a:lnTo>
                <a:lnTo>
                  <a:pt x="359" y="201"/>
                </a:lnTo>
                <a:lnTo>
                  <a:pt x="359" y="201"/>
                </a:lnTo>
                <a:lnTo>
                  <a:pt x="365" y="199"/>
                </a:lnTo>
                <a:lnTo>
                  <a:pt x="365" y="199"/>
                </a:lnTo>
                <a:lnTo>
                  <a:pt x="366" y="199"/>
                </a:lnTo>
                <a:lnTo>
                  <a:pt x="366" y="199"/>
                </a:lnTo>
                <a:lnTo>
                  <a:pt x="379" y="197"/>
                </a:lnTo>
                <a:lnTo>
                  <a:pt x="387" y="196"/>
                </a:lnTo>
                <a:lnTo>
                  <a:pt x="396" y="192"/>
                </a:lnTo>
                <a:lnTo>
                  <a:pt x="396" y="192"/>
                </a:lnTo>
                <a:lnTo>
                  <a:pt x="386" y="194"/>
                </a:lnTo>
                <a:lnTo>
                  <a:pt x="377" y="196"/>
                </a:lnTo>
                <a:lnTo>
                  <a:pt x="368" y="194"/>
                </a:lnTo>
                <a:lnTo>
                  <a:pt x="368" y="194"/>
                </a:lnTo>
                <a:lnTo>
                  <a:pt x="368" y="192"/>
                </a:lnTo>
                <a:lnTo>
                  <a:pt x="384" y="192"/>
                </a:lnTo>
                <a:lnTo>
                  <a:pt x="370" y="190"/>
                </a:lnTo>
                <a:lnTo>
                  <a:pt x="370" y="190"/>
                </a:lnTo>
                <a:lnTo>
                  <a:pt x="370" y="188"/>
                </a:lnTo>
                <a:lnTo>
                  <a:pt x="379" y="188"/>
                </a:lnTo>
                <a:lnTo>
                  <a:pt x="370" y="187"/>
                </a:lnTo>
                <a:lnTo>
                  <a:pt x="370" y="187"/>
                </a:lnTo>
                <a:lnTo>
                  <a:pt x="370" y="183"/>
                </a:lnTo>
                <a:lnTo>
                  <a:pt x="370" y="183"/>
                </a:lnTo>
                <a:lnTo>
                  <a:pt x="368" y="180"/>
                </a:lnTo>
                <a:lnTo>
                  <a:pt x="368" y="180"/>
                </a:lnTo>
                <a:lnTo>
                  <a:pt x="377" y="178"/>
                </a:lnTo>
                <a:lnTo>
                  <a:pt x="386" y="174"/>
                </a:lnTo>
                <a:lnTo>
                  <a:pt x="398" y="167"/>
                </a:lnTo>
                <a:lnTo>
                  <a:pt x="398" y="167"/>
                </a:lnTo>
                <a:lnTo>
                  <a:pt x="405" y="166"/>
                </a:lnTo>
                <a:lnTo>
                  <a:pt x="414" y="164"/>
                </a:lnTo>
                <a:lnTo>
                  <a:pt x="421" y="164"/>
                </a:lnTo>
                <a:lnTo>
                  <a:pt x="426" y="167"/>
                </a:lnTo>
                <a:lnTo>
                  <a:pt x="426" y="167"/>
                </a:lnTo>
                <a:lnTo>
                  <a:pt x="426" y="166"/>
                </a:lnTo>
                <a:lnTo>
                  <a:pt x="421" y="164"/>
                </a:lnTo>
                <a:lnTo>
                  <a:pt x="412" y="160"/>
                </a:lnTo>
                <a:lnTo>
                  <a:pt x="407" y="160"/>
                </a:lnTo>
                <a:lnTo>
                  <a:pt x="400" y="162"/>
                </a:lnTo>
                <a:lnTo>
                  <a:pt x="400" y="162"/>
                </a:lnTo>
                <a:lnTo>
                  <a:pt x="393" y="164"/>
                </a:lnTo>
                <a:lnTo>
                  <a:pt x="384" y="166"/>
                </a:lnTo>
                <a:lnTo>
                  <a:pt x="373" y="166"/>
                </a:lnTo>
                <a:lnTo>
                  <a:pt x="373" y="164"/>
                </a:lnTo>
                <a:lnTo>
                  <a:pt x="373" y="164"/>
                </a:lnTo>
                <a:lnTo>
                  <a:pt x="384" y="160"/>
                </a:lnTo>
                <a:lnTo>
                  <a:pt x="384" y="160"/>
                </a:lnTo>
                <a:lnTo>
                  <a:pt x="393" y="159"/>
                </a:lnTo>
                <a:lnTo>
                  <a:pt x="396" y="157"/>
                </a:lnTo>
                <a:lnTo>
                  <a:pt x="400" y="153"/>
                </a:lnTo>
                <a:lnTo>
                  <a:pt x="400" y="153"/>
                </a:lnTo>
                <a:lnTo>
                  <a:pt x="402" y="153"/>
                </a:lnTo>
                <a:lnTo>
                  <a:pt x="402" y="153"/>
                </a:lnTo>
                <a:lnTo>
                  <a:pt x="421" y="139"/>
                </a:lnTo>
                <a:lnTo>
                  <a:pt x="437" y="132"/>
                </a:lnTo>
                <a:lnTo>
                  <a:pt x="446" y="130"/>
                </a:lnTo>
                <a:lnTo>
                  <a:pt x="451" y="130"/>
                </a:lnTo>
                <a:lnTo>
                  <a:pt x="451" y="130"/>
                </a:lnTo>
                <a:lnTo>
                  <a:pt x="442" y="127"/>
                </a:lnTo>
                <a:lnTo>
                  <a:pt x="435" y="125"/>
                </a:lnTo>
                <a:lnTo>
                  <a:pt x="428" y="127"/>
                </a:lnTo>
                <a:lnTo>
                  <a:pt x="428" y="127"/>
                </a:lnTo>
                <a:lnTo>
                  <a:pt x="433" y="125"/>
                </a:lnTo>
                <a:lnTo>
                  <a:pt x="444" y="123"/>
                </a:lnTo>
                <a:lnTo>
                  <a:pt x="451" y="125"/>
                </a:lnTo>
                <a:lnTo>
                  <a:pt x="460" y="127"/>
                </a:lnTo>
                <a:lnTo>
                  <a:pt x="467" y="130"/>
                </a:lnTo>
                <a:lnTo>
                  <a:pt x="476" y="136"/>
                </a:lnTo>
                <a:lnTo>
                  <a:pt x="476" y="136"/>
                </a:lnTo>
                <a:lnTo>
                  <a:pt x="476" y="134"/>
                </a:lnTo>
                <a:lnTo>
                  <a:pt x="470" y="127"/>
                </a:lnTo>
                <a:lnTo>
                  <a:pt x="467" y="123"/>
                </a:lnTo>
                <a:lnTo>
                  <a:pt x="460" y="118"/>
                </a:lnTo>
                <a:lnTo>
                  <a:pt x="449" y="113"/>
                </a:lnTo>
                <a:lnTo>
                  <a:pt x="437" y="107"/>
                </a:lnTo>
                <a:lnTo>
                  <a:pt x="437" y="107"/>
                </a:lnTo>
                <a:lnTo>
                  <a:pt x="447" y="107"/>
                </a:lnTo>
                <a:lnTo>
                  <a:pt x="456" y="111"/>
                </a:lnTo>
                <a:lnTo>
                  <a:pt x="456" y="111"/>
                </a:lnTo>
                <a:lnTo>
                  <a:pt x="460" y="113"/>
                </a:lnTo>
                <a:lnTo>
                  <a:pt x="461" y="114"/>
                </a:lnTo>
                <a:lnTo>
                  <a:pt x="461" y="114"/>
                </a:lnTo>
                <a:lnTo>
                  <a:pt x="451" y="107"/>
                </a:lnTo>
                <a:lnTo>
                  <a:pt x="449" y="106"/>
                </a:lnTo>
                <a:lnTo>
                  <a:pt x="449" y="106"/>
                </a:lnTo>
                <a:lnTo>
                  <a:pt x="449" y="106"/>
                </a:lnTo>
                <a:lnTo>
                  <a:pt x="449" y="106"/>
                </a:lnTo>
                <a:lnTo>
                  <a:pt x="432" y="97"/>
                </a:lnTo>
                <a:lnTo>
                  <a:pt x="407" y="86"/>
                </a:lnTo>
                <a:lnTo>
                  <a:pt x="407" y="86"/>
                </a:lnTo>
                <a:lnTo>
                  <a:pt x="423" y="83"/>
                </a:lnTo>
                <a:lnTo>
                  <a:pt x="433" y="79"/>
                </a:lnTo>
                <a:lnTo>
                  <a:pt x="444" y="76"/>
                </a:lnTo>
                <a:lnTo>
                  <a:pt x="444" y="76"/>
                </a:lnTo>
                <a:lnTo>
                  <a:pt x="428" y="74"/>
                </a:lnTo>
                <a:lnTo>
                  <a:pt x="428" y="74"/>
                </a:lnTo>
                <a:lnTo>
                  <a:pt x="416" y="70"/>
                </a:lnTo>
                <a:lnTo>
                  <a:pt x="405" y="67"/>
                </a:lnTo>
                <a:lnTo>
                  <a:pt x="386" y="56"/>
                </a:lnTo>
                <a:lnTo>
                  <a:pt x="395" y="56"/>
                </a:lnTo>
                <a:lnTo>
                  <a:pt x="395" y="56"/>
                </a:lnTo>
                <a:lnTo>
                  <a:pt x="386" y="49"/>
                </a:lnTo>
                <a:lnTo>
                  <a:pt x="377" y="42"/>
                </a:lnTo>
                <a:lnTo>
                  <a:pt x="366" y="35"/>
                </a:lnTo>
                <a:lnTo>
                  <a:pt x="366" y="35"/>
                </a:lnTo>
                <a:lnTo>
                  <a:pt x="338" y="21"/>
                </a:lnTo>
                <a:lnTo>
                  <a:pt x="338" y="21"/>
                </a:lnTo>
                <a:lnTo>
                  <a:pt x="338" y="19"/>
                </a:lnTo>
                <a:lnTo>
                  <a:pt x="336" y="16"/>
                </a:lnTo>
                <a:lnTo>
                  <a:pt x="331" y="10"/>
                </a:lnTo>
                <a:lnTo>
                  <a:pt x="322" y="5"/>
                </a:lnTo>
                <a:lnTo>
                  <a:pt x="322" y="5"/>
                </a:lnTo>
                <a:lnTo>
                  <a:pt x="310" y="2"/>
                </a:lnTo>
                <a:lnTo>
                  <a:pt x="299" y="0"/>
                </a:lnTo>
                <a:lnTo>
                  <a:pt x="291" y="2"/>
                </a:lnTo>
                <a:lnTo>
                  <a:pt x="285" y="2"/>
                </a:lnTo>
                <a:lnTo>
                  <a:pt x="285" y="2"/>
                </a:lnTo>
                <a:lnTo>
                  <a:pt x="275" y="7"/>
                </a:lnTo>
                <a:lnTo>
                  <a:pt x="275" y="7"/>
                </a:lnTo>
                <a:lnTo>
                  <a:pt x="264" y="5"/>
                </a:lnTo>
                <a:lnTo>
                  <a:pt x="255" y="5"/>
                </a:lnTo>
                <a:lnTo>
                  <a:pt x="248" y="7"/>
                </a:lnTo>
                <a:lnTo>
                  <a:pt x="248" y="7"/>
                </a:lnTo>
                <a:lnTo>
                  <a:pt x="243" y="10"/>
                </a:lnTo>
                <a:lnTo>
                  <a:pt x="239" y="14"/>
                </a:lnTo>
                <a:lnTo>
                  <a:pt x="234" y="25"/>
                </a:lnTo>
                <a:lnTo>
                  <a:pt x="234" y="25"/>
                </a:lnTo>
                <a:lnTo>
                  <a:pt x="220" y="32"/>
                </a:lnTo>
                <a:lnTo>
                  <a:pt x="220" y="32"/>
                </a:lnTo>
                <a:lnTo>
                  <a:pt x="220" y="32"/>
                </a:lnTo>
                <a:lnTo>
                  <a:pt x="217" y="33"/>
                </a:lnTo>
                <a:lnTo>
                  <a:pt x="209" y="40"/>
                </a:lnTo>
                <a:lnTo>
                  <a:pt x="201" y="49"/>
                </a:lnTo>
                <a:lnTo>
                  <a:pt x="199" y="56"/>
                </a:lnTo>
                <a:lnTo>
                  <a:pt x="195" y="63"/>
                </a:lnTo>
                <a:lnTo>
                  <a:pt x="195" y="63"/>
                </a:lnTo>
                <a:lnTo>
                  <a:pt x="195" y="63"/>
                </a:lnTo>
                <a:lnTo>
                  <a:pt x="195" y="65"/>
                </a:lnTo>
                <a:lnTo>
                  <a:pt x="195" y="65"/>
                </a:lnTo>
                <a:lnTo>
                  <a:pt x="195" y="69"/>
                </a:lnTo>
                <a:lnTo>
                  <a:pt x="195" y="69"/>
                </a:lnTo>
                <a:lnTo>
                  <a:pt x="195" y="81"/>
                </a:lnTo>
                <a:lnTo>
                  <a:pt x="197" y="93"/>
                </a:lnTo>
                <a:lnTo>
                  <a:pt x="197" y="99"/>
                </a:lnTo>
                <a:lnTo>
                  <a:pt x="197" y="99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2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5" y="116"/>
                </a:lnTo>
                <a:lnTo>
                  <a:pt x="195" y="116"/>
                </a:lnTo>
                <a:lnTo>
                  <a:pt x="190" y="116"/>
                </a:lnTo>
                <a:lnTo>
                  <a:pt x="190" y="116"/>
                </a:lnTo>
                <a:lnTo>
                  <a:pt x="188" y="116"/>
                </a:lnTo>
                <a:lnTo>
                  <a:pt x="187" y="114"/>
                </a:lnTo>
                <a:lnTo>
                  <a:pt x="187" y="114"/>
                </a:lnTo>
                <a:lnTo>
                  <a:pt x="188" y="118"/>
                </a:lnTo>
                <a:lnTo>
                  <a:pt x="192" y="121"/>
                </a:lnTo>
                <a:lnTo>
                  <a:pt x="192" y="121"/>
                </a:lnTo>
                <a:lnTo>
                  <a:pt x="194" y="121"/>
                </a:lnTo>
                <a:lnTo>
                  <a:pt x="194" y="121"/>
                </a:lnTo>
                <a:lnTo>
                  <a:pt x="192" y="127"/>
                </a:lnTo>
                <a:lnTo>
                  <a:pt x="192" y="127"/>
                </a:lnTo>
                <a:lnTo>
                  <a:pt x="192" y="127"/>
                </a:lnTo>
                <a:lnTo>
                  <a:pt x="192" y="127"/>
                </a:lnTo>
                <a:lnTo>
                  <a:pt x="188" y="132"/>
                </a:lnTo>
                <a:lnTo>
                  <a:pt x="188" y="132"/>
                </a:lnTo>
                <a:lnTo>
                  <a:pt x="181" y="141"/>
                </a:lnTo>
                <a:lnTo>
                  <a:pt x="181" y="141"/>
                </a:lnTo>
                <a:lnTo>
                  <a:pt x="180" y="144"/>
                </a:lnTo>
                <a:lnTo>
                  <a:pt x="178" y="146"/>
                </a:lnTo>
                <a:lnTo>
                  <a:pt x="178" y="148"/>
                </a:lnTo>
                <a:lnTo>
                  <a:pt x="178" y="148"/>
                </a:lnTo>
                <a:lnTo>
                  <a:pt x="180" y="153"/>
                </a:lnTo>
                <a:lnTo>
                  <a:pt x="180" y="153"/>
                </a:lnTo>
                <a:lnTo>
                  <a:pt x="183" y="155"/>
                </a:lnTo>
                <a:lnTo>
                  <a:pt x="183" y="155"/>
                </a:lnTo>
                <a:lnTo>
                  <a:pt x="187" y="157"/>
                </a:lnTo>
                <a:lnTo>
                  <a:pt x="187" y="157"/>
                </a:lnTo>
                <a:lnTo>
                  <a:pt x="187" y="157"/>
                </a:lnTo>
                <a:lnTo>
                  <a:pt x="187" y="157"/>
                </a:lnTo>
                <a:lnTo>
                  <a:pt x="188" y="160"/>
                </a:lnTo>
                <a:lnTo>
                  <a:pt x="188" y="160"/>
                </a:lnTo>
                <a:lnTo>
                  <a:pt x="187" y="162"/>
                </a:lnTo>
                <a:lnTo>
                  <a:pt x="185" y="164"/>
                </a:lnTo>
                <a:lnTo>
                  <a:pt x="183" y="166"/>
                </a:lnTo>
                <a:lnTo>
                  <a:pt x="183" y="166"/>
                </a:lnTo>
                <a:lnTo>
                  <a:pt x="183" y="169"/>
                </a:lnTo>
                <a:lnTo>
                  <a:pt x="183" y="169"/>
                </a:lnTo>
                <a:lnTo>
                  <a:pt x="185" y="173"/>
                </a:lnTo>
                <a:lnTo>
                  <a:pt x="187" y="174"/>
                </a:lnTo>
                <a:lnTo>
                  <a:pt x="192" y="176"/>
                </a:lnTo>
                <a:lnTo>
                  <a:pt x="192" y="176"/>
                </a:lnTo>
                <a:lnTo>
                  <a:pt x="190" y="178"/>
                </a:lnTo>
                <a:lnTo>
                  <a:pt x="190" y="178"/>
                </a:lnTo>
                <a:lnTo>
                  <a:pt x="190" y="178"/>
                </a:lnTo>
                <a:lnTo>
                  <a:pt x="190" y="178"/>
                </a:lnTo>
                <a:lnTo>
                  <a:pt x="188" y="180"/>
                </a:lnTo>
                <a:lnTo>
                  <a:pt x="188" y="180"/>
                </a:lnTo>
                <a:lnTo>
                  <a:pt x="187" y="181"/>
                </a:lnTo>
                <a:lnTo>
                  <a:pt x="188" y="185"/>
                </a:lnTo>
                <a:lnTo>
                  <a:pt x="188" y="185"/>
                </a:lnTo>
                <a:lnTo>
                  <a:pt x="190" y="187"/>
                </a:lnTo>
                <a:lnTo>
                  <a:pt x="192" y="188"/>
                </a:lnTo>
                <a:lnTo>
                  <a:pt x="192" y="188"/>
                </a:lnTo>
                <a:lnTo>
                  <a:pt x="195" y="199"/>
                </a:lnTo>
                <a:lnTo>
                  <a:pt x="195" y="199"/>
                </a:lnTo>
                <a:lnTo>
                  <a:pt x="195" y="199"/>
                </a:lnTo>
                <a:lnTo>
                  <a:pt x="195" y="199"/>
                </a:lnTo>
                <a:lnTo>
                  <a:pt x="194" y="203"/>
                </a:lnTo>
                <a:lnTo>
                  <a:pt x="194" y="203"/>
                </a:lnTo>
                <a:lnTo>
                  <a:pt x="194" y="210"/>
                </a:lnTo>
                <a:lnTo>
                  <a:pt x="194" y="210"/>
                </a:lnTo>
                <a:lnTo>
                  <a:pt x="194" y="210"/>
                </a:lnTo>
                <a:lnTo>
                  <a:pt x="194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0"/>
                </a:lnTo>
                <a:lnTo>
                  <a:pt x="195" y="213"/>
                </a:lnTo>
                <a:lnTo>
                  <a:pt x="199" y="215"/>
                </a:lnTo>
                <a:lnTo>
                  <a:pt x="199" y="215"/>
                </a:lnTo>
                <a:lnTo>
                  <a:pt x="204" y="217"/>
                </a:lnTo>
                <a:lnTo>
                  <a:pt x="211" y="217"/>
                </a:lnTo>
                <a:lnTo>
                  <a:pt x="211" y="217"/>
                </a:lnTo>
                <a:lnTo>
                  <a:pt x="217" y="217"/>
                </a:lnTo>
                <a:lnTo>
                  <a:pt x="217" y="217"/>
                </a:lnTo>
                <a:lnTo>
                  <a:pt x="218" y="217"/>
                </a:lnTo>
                <a:lnTo>
                  <a:pt x="218" y="217"/>
                </a:lnTo>
                <a:lnTo>
                  <a:pt x="218" y="217"/>
                </a:lnTo>
                <a:lnTo>
                  <a:pt x="218" y="217"/>
                </a:lnTo>
                <a:lnTo>
                  <a:pt x="236" y="213"/>
                </a:lnTo>
                <a:lnTo>
                  <a:pt x="236" y="213"/>
                </a:lnTo>
                <a:lnTo>
                  <a:pt x="252" y="218"/>
                </a:lnTo>
                <a:lnTo>
                  <a:pt x="252" y="218"/>
                </a:lnTo>
                <a:lnTo>
                  <a:pt x="255" y="220"/>
                </a:lnTo>
                <a:lnTo>
                  <a:pt x="257" y="224"/>
                </a:lnTo>
                <a:lnTo>
                  <a:pt x="259" y="227"/>
                </a:lnTo>
                <a:lnTo>
                  <a:pt x="259" y="231"/>
                </a:lnTo>
                <a:lnTo>
                  <a:pt x="254" y="238"/>
                </a:lnTo>
                <a:lnTo>
                  <a:pt x="252" y="241"/>
                </a:lnTo>
                <a:lnTo>
                  <a:pt x="248" y="243"/>
                </a:lnTo>
                <a:lnTo>
                  <a:pt x="248" y="243"/>
                </a:lnTo>
                <a:lnTo>
                  <a:pt x="245" y="248"/>
                </a:lnTo>
                <a:lnTo>
                  <a:pt x="245" y="250"/>
                </a:lnTo>
                <a:lnTo>
                  <a:pt x="241" y="250"/>
                </a:lnTo>
                <a:lnTo>
                  <a:pt x="241" y="250"/>
                </a:lnTo>
                <a:lnTo>
                  <a:pt x="234" y="252"/>
                </a:lnTo>
                <a:lnTo>
                  <a:pt x="232" y="257"/>
                </a:lnTo>
                <a:lnTo>
                  <a:pt x="232" y="257"/>
                </a:lnTo>
                <a:lnTo>
                  <a:pt x="220" y="261"/>
                </a:lnTo>
                <a:lnTo>
                  <a:pt x="211" y="266"/>
                </a:lnTo>
                <a:lnTo>
                  <a:pt x="201" y="273"/>
                </a:lnTo>
                <a:lnTo>
                  <a:pt x="201" y="273"/>
                </a:lnTo>
                <a:lnTo>
                  <a:pt x="178" y="287"/>
                </a:lnTo>
                <a:lnTo>
                  <a:pt x="164" y="298"/>
                </a:lnTo>
                <a:lnTo>
                  <a:pt x="150" y="310"/>
                </a:lnTo>
                <a:lnTo>
                  <a:pt x="150" y="310"/>
                </a:lnTo>
                <a:lnTo>
                  <a:pt x="120" y="344"/>
                </a:lnTo>
                <a:lnTo>
                  <a:pt x="102" y="366"/>
                </a:lnTo>
                <a:lnTo>
                  <a:pt x="102" y="366"/>
                </a:lnTo>
                <a:lnTo>
                  <a:pt x="100" y="370"/>
                </a:lnTo>
                <a:lnTo>
                  <a:pt x="100" y="373"/>
                </a:lnTo>
                <a:lnTo>
                  <a:pt x="100" y="377"/>
                </a:lnTo>
                <a:lnTo>
                  <a:pt x="74" y="407"/>
                </a:lnTo>
                <a:lnTo>
                  <a:pt x="74" y="407"/>
                </a:lnTo>
                <a:lnTo>
                  <a:pt x="69" y="396"/>
                </a:lnTo>
                <a:lnTo>
                  <a:pt x="65" y="386"/>
                </a:lnTo>
                <a:lnTo>
                  <a:pt x="63" y="373"/>
                </a:lnTo>
                <a:lnTo>
                  <a:pt x="63" y="373"/>
                </a:lnTo>
                <a:lnTo>
                  <a:pt x="63" y="358"/>
                </a:lnTo>
                <a:lnTo>
                  <a:pt x="65" y="340"/>
                </a:lnTo>
                <a:lnTo>
                  <a:pt x="67" y="321"/>
                </a:lnTo>
                <a:lnTo>
                  <a:pt x="67" y="321"/>
                </a:lnTo>
                <a:lnTo>
                  <a:pt x="74" y="322"/>
                </a:lnTo>
                <a:lnTo>
                  <a:pt x="79" y="324"/>
                </a:lnTo>
                <a:lnTo>
                  <a:pt x="81" y="322"/>
                </a:lnTo>
                <a:lnTo>
                  <a:pt x="83" y="322"/>
                </a:lnTo>
                <a:lnTo>
                  <a:pt x="83" y="322"/>
                </a:lnTo>
                <a:lnTo>
                  <a:pt x="81" y="314"/>
                </a:lnTo>
                <a:lnTo>
                  <a:pt x="79" y="310"/>
                </a:lnTo>
                <a:lnTo>
                  <a:pt x="79" y="310"/>
                </a:lnTo>
                <a:lnTo>
                  <a:pt x="86" y="312"/>
                </a:lnTo>
                <a:lnTo>
                  <a:pt x="90" y="312"/>
                </a:lnTo>
                <a:lnTo>
                  <a:pt x="91" y="310"/>
                </a:lnTo>
                <a:lnTo>
                  <a:pt x="93" y="310"/>
                </a:lnTo>
                <a:lnTo>
                  <a:pt x="93" y="310"/>
                </a:lnTo>
                <a:lnTo>
                  <a:pt x="95" y="296"/>
                </a:lnTo>
                <a:lnTo>
                  <a:pt x="95" y="296"/>
                </a:lnTo>
                <a:lnTo>
                  <a:pt x="98" y="296"/>
                </a:lnTo>
                <a:lnTo>
                  <a:pt x="104" y="294"/>
                </a:lnTo>
                <a:lnTo>
                  <a:pt x="106" y="291"/>
                </a:lnTo>
                <a:lnTo>
                  <a:pt x="106" y="291"/>
                </a:lnTo>
                <a:lnTo>
                  <a:pt x="106" y="285"/>
                </a:lnTo>
                <a:lnTo>
                  <a:pt x="104" y="280"/>
                </a:lnTo>
                <a:lnTo>
                  <a:pt x="100" y="273"/>
                </a:lnTo>
                <a:lnTo>
                  <a:pt x="100" y="273"/>
                </a:lnTo>
                <a:lnTo>
                  <a:pt x="95" y="270"/>
                </a:lnTo>
                <a:lnTo>
                  <a:pt x="84" y="261"/>
                </a:lnTo>
                <a:lnTo>
                  <a:pt x="84" y="261"/>
                </a:lnTo>
                <a:lnTo>
                  <a:pt x="72" y="254"/>
                </a:lnTo>
                <a:lnTo>
                  <a:pt x="69" y="248"/>
                </a:lnTo>
                <a:lnTo>
                  <a:pt x="69" y="248"/>
                </a:lnTo>
                <a:lnTo>
                  <a:pt x="77" y="254"/>
                </a:lnTo>
                <a:lnTo>
                  <a:pt x="84" y="255"/>
                </a:lnTo>
                <a:lnTo>
                  <a:pt x="88" y="255"/>
                </a:lnTo>
                <a:lnTo>
                  <a:pt x="90" y="254"/>
                </a:lnTo>
                <a:lnTo>
                  <a:pt x="90" y="254"/>
                </a:lnTo>
                <a:lnTo>
                  <a:pt x="91" y="250"/>
                </a:lnTo>
                <a:lnTo>
                  <a:pt x="91" y="243"/>
                </a:lnTo>
                <a:lnTo>
                  <a:pt x="88" y="238"/>
                </a:lnTo>
                <a:lnTo>
                  <a:pt x="84" y="234"/>
                </a:lnTo>
                <a:lnTo>
                  <a:pt x="84" y="234"/>
                </a:lnTo>
                <a:lnTo>
                  <a:pt x="54" y="218"/>
                </a:lnTo>
                <a:lnTo>
                  <a:pt x="54" y="218"/>
                </a:lnTo>
                <a:lnTo>
                  <a:pt x="47" y="222"/>
                </a:lnTo>
                <a:lnTo>
                  <a:pt x="42" y="224"/>
                </a:lnTo>
                <a:lnTo>
                  <a:pt x="37" y="227"/>
                </a:lnTo>
                <a:lnTo>
                  <a:pt x="37" y="227"/>
                </a:lnTo>
                <a:lnTo>
                  <a:pt x="33" y="233"/>
                </a:lnTo>
                <a:lnTo>
                  <a:pt x="32" y="236"/>
                </a:lnTo>
                <a:lnTo>
                  <a:pt x="28" y="240"/>
                </a:lnTo>
                <a:lnTo>
                  <a:pt x="26" y="243"/>
                </a:lnTo>
                <a:lnTo>
                  <a:pt x="26" y="243"/>
                </a:lnTo>
                <a:lnTo>
                  <a:pt x="12" y="254"/>
                </a:lnTo>
                <a:lnTo>
                  <a:pt x="5" y="262"/>
                </a:lnTo>
                <a:lnTo>
                  <a:pt x="0" y="268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10" y="298"/>
                </a:lnTo>
                <a:lnTo>
                  <a:pt x="10" y="298"/>
                </a:lnTo>
                <a:lnTo>
                  <a:pt x="19" y="319"/>
                </a:lnTo>
                <a:lnTo>
                  <a:pt x="21" y="331"/>
                </a:lnTo>
                <a:lnTo>
                  <a:pt x="23" y="344"/>
                </a:lnTo>
                <a:lnTo>
                  <a:pt x="23" y="344"/>
                </a:lnTo>
                <a:lnTo>
                  <a:pt x="17" y="391"/>
                </a:lnTo>
                <a:lnTo>
                  <a:pt x="14" y="421"/>
                </a:lnTo>
                <a:lnTo>
                  <a:pt x="14" y="442"/>
                </a:lnTo>
                <a:lnTo>
                  <a:pt x="14" y="442"/>
                </a:lnTo>
                <a:lnTo>
                  <a:pt x="16" y="462"/>
                </a:lnTo>
                <a:lnTo>
                  <a:pt x="21" y="481"/>
                </a:lnTo>
                <a:lnTo>
                  <a:pt x="28" y="500"/>
                </a:lnTo>
                <a:lnTo>
                  <a:pt x="35" y="514"/>
                </a:lnTo>
                <a:lnTo>
                  <a:pt x="35" y="514"/>
                </a:lnTo>
                <a:lnTo>
                  <a:pt x="39" y="520"/>
                </a:lnTo>
                <a:lnTo>
                  <a:pt x="42" y="523"/>
                </a:lnTo>
                <a:lnTo>
                  <a:pt x="53" y="530"/>
                </a:lnTo>
                <a:lnTo>
                  <a:pt x="63" y="534"/>
                </a:lnTo>
                <a:lnTo>
                  <a:pt x="63" y="534"/>
                </a:lnTo>
                <a:lnTo>
                  <a:pt x="77" y="525"/>
                </a:lnTo>
                <a:lnTo>
                  <a:pt x="95" y="513"/>
                </a:lnTo>
                <a:lnTo>
                  <a:pt x="95" y="513"/>
                </a:lnTo>
                <a:lnTo>
                  <a:pt x="102" y="506"/>
                </a:lnTo>
                <a:lnTo>
                  <a:pt x="107" y="504"/>
                </a:lnTo>
                <a:lnTo>
                  <a:pt x="107" y="504"/>
                </a:lnTo>
                <a:lnTo>
                  <a:pt x="111" y="509"/>
                </a:lnTo>
                <a:lnTo>
                  <a:pt x="114" y="514"/>
                </a:lnTo>
                <a:lnTo>
                  <a:pt x="118" y="518"/>
                </a:lnTo>
                <a:lnTo>
                  <a:pt x="118" y="518"/>
                </a:lnTo>
                <a:lnTo>
                  <a:pt x="125" y="520"/>
                </a:lnTo>
                <a:lnTo>
                  <a:pt x="134" y="523"/>
                </a:lnTo>
                <a:lnTo>
                  <a:pt x="144" y="525"/>
                </a:lnTo>
                <a:lnTo>
                  <a:pt x="150" y="529"/>
                </a:lnTo>
                <a:lnTo>
                  <a:pt x="150" y="529"/>
                </a:lnTo>
                <a:lnTo>
                  <a:pt x="160" y="536"/>
                </a:lnTo>
                <a:lnTo>
                  <a:pt x="165" y="537"/>
                </a:lnTo>
                <a:lnTo>
                  <a:pt x="167" y="518"/>
                </a:lnTo>
                <a:lnTo>
                  <a:pt x="167" y="518"/>
                </a:lnTo>
                <a:lnTo>
                  <a:pt x="172" y="518"/>
                </a:lnTo>
                <a:lnTo>
                  <a:pt x="183" y="514"/>
                </a:lnTo>
                <a:lnTo>
                  <a:pt x="183" y="514"/>
                </a:lnTo>
                <a:lnTo>
                  <a:pt x="190" y="509"/>
                </a:lnTo>
                <a:lnTo>
                  <a:pt x="195" y="502"/>
                </a:lnTo>
                <a:lnTo>
                  <a:pt x="199" y="492"/>
                </a:lnTo>
                <a:lnTo>
                  <a:pt x="199" y="492"/>
                </a:lnTo>
                <a:lnTo>
                  <a:pt x="202" y="497"/>
                </a:lnTo>
                <a:lnTo>
                  <a:pt x="208" y="500"/>
                </a:lnTo>
                <a:lnTo>
                  <a:pt x="215" y="504"/>
                </a:lnTo>
                <a:lnTo>
                  <a:pt x="215" y="504"/>
                </a:lnTo>
                <a:lnTo>
                  <a:pt x="225" y="504"/>
                </a:lnTo>
                <a:lnTo>
                  <a:pt x="236" y="504"/>
                </a:lnTo>
                <a:lnTo>
                  <a:pt x="248" y="502"/>
                </a:lnTo>
                <a:lnTo>
                  <a:pt x="259" y="497"/>
                </a:lnTo>
                <a:lnTo>
                  <a:pt x="261" y="509"/>
                </a:lnTo>
                <a:lnTo>
                  <a:pt x="269" y="511"/>
                </a:lnTo>
                <a:lnTo>
                  <a:pt x="269" y="511"/>
                </a:lnTo>
                <a:lnTo>
                  <a:pt x="271" y="514"/>
                </a:lnTo>
                <a:lnTo>
                  <a:pt x="275" y="527"/>
                </a:lnTo>
                <a:lnTo>
                  <a:pt x="275" y="527"/>
                </a:lnTo>
                <a:lnTo>
                  <a:pt x="280" y="534"/>
                </a:lnTo>
                <a:lnTo>
                  <a:pt x="285" y="539"/>
                </a:lnTo>
                <a:lnTo>
                  <a:pt x="298" y="555"/>
                </a:lnTo>
                <a:lnTo>
                  <a:pt x="298" y="555"/>
                </a:lnTo>
                <a:lnTo>
                  <a:pt x="310" y="571"/>
                </a:lnTo>
                <a:lnTo>
                  <a:pt x="317" y="585"/>
                </a:lnTo>
                <a:lnTo>
                  <a:pt x="317" y="585"/>
                </a:lnTo>
                <a:lnTo>
                  <a:pt x="319" y="599"/>
                </a:lnTo>
                <a:lnTo>
                  <a:pt x="319" y="618"/>
                </a:lnTo>
                <a:lnTo>
                  <a:pt x="319" y="618"/>
                </a:lnTo>
                <a:lnTo>
                  <a:pt x="319" y="640"/>
                </a:lnTo>
                <a:lnTo>
                  <a:pt x="319" y="652"/>
                </a:lnTo>
                <a:lnTo>
                  <a:pt x="321" y="662"/>
                </a:lnTo>
                <a:lnTo>
                  <a:pt x="321" y="662"/>
                </a:lnTo>
                <a:lnTo>
                  <a:pt x="326" y="684"/>
                </a:lnTo>
                <a:lnTo>
                  <a:pt x="329" y="696"/>
                </a:lnTo>
                <a:lnTo>
                  <a:pt x="329" y="696"/>
                </a:lnTo>
                <a:lnTo>
                  <a:pt x="317" y="707"/>
                </a:lnTo>
                <a:lnTo>
                  <a:pt x="289" y="731"/>
                </a:lnTo>
                <a:lnTo>
                  <a:pt x="254" y="763"/>
                </a:lnTo>
                <a:lnTo>
                  <a:pt x="239" y="779"/>
                </a:lnTo>
                <a:lnTo>
                  <a:pt x="227" y="793"/>
                </a:lnTo>
                <a:lnTo>
                  <a:pt x="227" y="793"/>
                </a:lnTo>
                <a:lnTo>
                  <a:pt x="208" y="823"/>
                </a:lnTo>
                <a:lnTo>
                  <a:pt x="192" y="853"/>
                </a:lnTo>
                <a:lnTo>
                  <a:pt x="187" y="867"/>
                </a:lnTo>
                <a:lnTo>
                  <a:pt x="181" y="881"/>
                </a:lnTo>
                <a:lnTo>
                  <a:pt x="180" y="893"/>
                </a:lnTo>
                <a:lnTo>
                  <a:pt x="181" y="904"/>
                </a:lnTo>
                <a:lnTo>
                  <a:pt x="181" y="904"/>
                </a:lnTo>
                <a:lnTo>
                  <a:pt x="185" y="913"/>
                </a:lnTo>
                <a:lnTo>
                  <a:pt x="188" y="921"/>
                </a:lnTo>
                <a:lnTo>
                  <a:pt x="194" y="930"/>
                </a:lnTo>
                <a:lnTo>
                  <a:pt x="201" y="939"/>
                </a:lnTo>
                <a:lnTo>
                  <a:pt x="211" y="948"/>
                </a:lnTo>
                <a:lnTo>
                  <a:pt x="224" y="957"/>
                </a:lnTo>
                <a:lnTo>
                  <a:pt x="241" y="966"/>
                </a:lnTo>
                <a:lnTo>
                  <a:pt x="262" y="976"/>
                </a:lnTo>
                <a:lnTo>
                  <a:pt x="262" y="976"/>
                </a:lnTo>
                <a:lnTo>
                  <a:pt x="310" y="995"/>
                </a:lnTo>
                <a:lnTo>
                  <a:pt x="354" y="1015"/>
                </a:lnTo>
                <a:lnTo>
                  <a:pt x="389" y="1032"/>
                </a:lnTo>
                <a:lnTo>
                  <a:pt x="402" y="1040"/>
                </a:lnTo>
                <a:lnTo>
                  <a:pt x="410" y="1047"/>
                </a:lnTo>
                <a:lnTo>
                  <a:pt x="410" y="1047"/>
                </a:lnTo>
                <a:lnTo>
                  <a:pt x="426" y="1064"/>
                </a:lnTo>
                <a:lnTo>
                  <a:pt x="444" y="1082"/>
                </a:lnTo>
                <a:lnTo>
                  <a:pt x="460" y="1103"/>
                </a:lnTo>
                <a:lnTo>
                  <a:pt x="454" y="1122"/>
                </a:lnTo>
                <a:lnTo>
                  <a:pt x="454" y="1122"/>
                </a:lnTo>
                <a:lnTo>
                  <a:pt x="456" y="1128"/>
                </a:lnTo>
                <a:lnTo>
                  <a:pt x="460" y="1133"/>
                </a:lnTo>
                <a:lnTo>
                  <a:pt x="463" y="1136"/>
                </a:lnTo>
                <a:lnTo>
                  <a:pt x="463" y="1136"/>
                </a:lnTo>
                <a:lnTo>
                  <a:pt x="481" y="1143"/>
                </a:lnTo>
                <a:lnTo>
                  <a:pt x="481" y="1143"/>
                </a:lnTo>
                <a:lnTo>
                  <a:pt x="481" y="1149"/>
                </a:lnTo>
                <a:lnTo>
                  <a:pt x="481" y="1156"/>
                </a:lnTo>
                <a:lnTo>
                  <a:pt x="484" y="1161"/>
                </a:lnTo>
                <a:lnTo>
                  <a:pt x="484" y="1161"/>
                </a:lnTo>
                <a:lnTo>
                  <a:pt x="493" y="1172"/>
                </a:lnTo>
                <a:lnTo>
                  <a:pt x="498" y="1179"/>
                </a:lnTo>
                <a:lnTo>
                  <a:pt x="498" y="1179"/>
                </a:lnTo>
                <a:lnTo>
                  <a:pt x="500" y="1189"/>
                </a:lnTo>
                <a:lnTo>
                  <a:pt x="500" y="1200"/>
                </a:lnTo>
                <a:lnTo>
                  <a:pt x="500" y="1210"/>
                </a:lnTo>
                <a:lnTo>
                  <a:pt x="500" y="1210"/>
                </a:lnTo>
                <a:lnTo>
                  <a:pt x="497" y="1223"/>
                </a:lnTo>
                <a:lnTo>
                  <a:pt x="490" y="1239"/>
                </a:lnTo>
                <a:lnTo>
                  <a:pt x="484" y="1255"/>
                </a:lnTo>
                <a:lnTo>
                  <a:pt x="484" y="1262"/>
                </a:lnTo>
                <a:lnTo>
                  <a:pt x="484" y="1267"/>
                </a:lnTo>
                <a:lnTo>
                  <a:pt x="484" y="1267"/>
                </a:lnTo>
                <a:lnTo>
                  <a:pt x="490" y="1274"/>
                </a:lnTo>
                <a:lnTo>
                  <a:pt x="498" y="1279"/>
                </a:lnTo>
                <a:lnTo>
                  <a:pt x="507" y="1281"/>
                </a:lnTo>
                <a:lnTo>
                  <a:pt x="513" y="1281"/>
                </a:lnTo>
                <a:lnTo>
                  <a:pt x="520" y="1281"/>
                </a:lnTo>
                <a:lnTo>
                  <a:pt x="520" y="1281"/>
                </a:lnTo>
                <a:lnTo>
                  <a:pt x="536" y="1274"/>
                </a:lnTo>
                <a:lnTo>
                  <a:pt x="557" y="1265"/>
                </a:lnTo>
                <a:lnTo>
                  <a:pt x="580" y="1255"/>
                </a:lnTo>
                <a:lnTo>
                  <a:pt x="588" y="1249"/>
                </a:lnTo>
                <a:lnTo>
                  <a:pt x="595" y="1244"/>
                </a:lnTo>
                <a:lnTo>
                  <a:pt x="595" y="1244"/>
                </a:lnTo>
                <a:lnTo>
                  <a:pt x="599" y="1237"/>
                </a:lnTo>
                <a:lnTo>
                  <a:pt x="604" y="1230"/>
                </a:lnTo>
                <a:lnTo>
                  <a:pt x="611" y="1212"/>
                </a:lnTo>
                <a:lnTo>
                  <a:pt x="615" y="1191"/>
                </a:lnTo>
                <a:lnTo>
                  <a:pt x="615" y="1191"/>
                </a:lnTo>
                <a:lnTo>
                  <a:pt x="620" y="1186"/>
                </a:lnTo>
                <a:lnTo>
                  <a:pt x="622" y="1181"/>
                </a:lnTo>
                <a:lnTo>
                  <a:pt x="624" y="1173"/>
                </a:lnTo>
                <a:lnTo>
                  <a:pt x="624" y="1173"/>
                </a:lnTo>
                <a:lnTo>
                  <a:pt x="622" y="1163"/>
                </a:lnTo>
                <a:lnTo>
                  <a:pt x="620" y="1159"/>
                </a:lnTo>
                <a:lnTo>
                  <a:pt x="620" y="1159"/>
                </a:lnTo>
                <a:lnTo>
                  <a:pt x="641" y="1177"/>
                </a:lnTo>
                <a:lnTo>
                  <a:pt x="657" y="1195"/>
                </a:lnTo>
                <a:lnTo>
                  <a:pt x="673" y="1210"/>
                </a:lnTo>
                <a:lnTo>
                  <a:pt x="673" y="1210"/>
                </a:lnTo>
                <a:lnTo>
                  <a:pt x="694" y="1235"/>
                </a:lnTo>
                <a:lnTo>
                  <a:pt x="705" y="1247"/>
                </a:lnTo>
                <a:lnTo>
                  <a:pt x="712" y="1260"/>
                </a:lnTo>
                <a:lnTo>
                  <a:pt x="712" y="1260"/>
                </a:lnTo>
                <a:lnTo>
                  <a:pt x="724" y="1284"/>
                </a:lnTo>
                <a:lnTo>
                  <a:pt x="731" y="1299"/>
                </a:lnTo>
                <a:lnTo>
                  <a:pt x="721" y="1304"/>
                </a:lnTo>
                <a:lnTo>
                  <a:pt x="721" y="1313"/>
                </a:lnTo>
                <a:lnTo>
                  <a:pt x="710" y="1311"/>
                </a:lnTo>
                <a:lnTo>
                  <a:pt x="708" y="1316"/>
                </a:lnTo>
                <a:lnTo>
                  <a:pt x="721" y="1329"/>
                </a:lnTo>
                <a:lnTo>
                  <a:pt x="721" y="1329"/>
                </a:lnTo>
                <a:lnTo>
                  <a:pt x="721" y="1336"/>
                </a:lnTo>
                <a:lnTo>
                  <a:pt x="721" y="1343"/>
                </a:lnTo>
                <a:lnTo>
                  <a:pt x="722" y="1350"/>
                </a:lnTo>
                <a:lnTo>
                  <a:pt x="722" y="1350"/>
                </a:lnTo>
                <a:lnTo>
                  <a:pt x="729" y="1364"/>
                </a:lnTo>
                <a:lnTo>
                  <a:pt x="731" y="1371"/>
                </a:lnTo>
                <a:lnTo>
                  <a:pt x="731" y="1371"/>
                </a:lnTo>
                <a:lnTo>
                  <a:pt x="729" y="1373"/>
                </a:lnTo>
                <a:lnTo>
                  <a:pt x="726" y="1381"/>
                </a:lnTo>
                <a:lnTo>
                  <a:pt x="726" y="1381"/>
                </a:lnTo>
                <a:lnTo>
                  <a:pt x="724" y="1390"/>
                </a:lnTo>
                <a:lnTo>
                  <a:pt x="724" y="1395"/>
                </a:lnTo>
                <a:lnTo>
                  <a:pt x="724" y="1395"/>
                </a:lnTo>
                <a:lnTo>
                  <a:pt x="712" y="1399"/>
                </a:lnTo>
                <a:lnTo>
                  <a:pt x="705" y="1403"/>
                </a:lnTo>
                <a:lnTo>
                  <a:pt x="701" y="1404"/>
                </a:lnTo>
                <a:lnTo>
                  <a:pt x="699" y="1408"/>
                </a:lnTo>
                <a:lnTo>
                  <a:pt x="699" y="1408"/>
                </a:lnTo>
                <a:lnTo>
                  <a:pt x="696" y="1413"/>
                </a:lnTo>
                <a:lnTo>
                  <a:pt x="696" y="1418"/>
                </a:lnTo>
                <a:lnTo>
                  <a:pt x="696" y="1424"/>
                </a:lnTo>
                <a:lnTo>
                  <a:pt x="698" y="1429"/>
                </a:lnTo>
                <a:lnTo>
                  <a:pt x="698" y="1429"/>
                </a:lnTo>
                <a:lnTo>
                  <a:pt x="701" y="1432"/>
                </a:lnTo>
                <a:lnTo>
                  <a:pt x="708" y="1434"/>
                </a:lnTo>
                <a:lnTo>
                  <a:pt x="731" y="1436"/>
                </a:lnTo>
                <a:lnTo>
                  <a:pt x="731" y="1436"/>
                </a:lnTo>
                <a:lnTo>
                  <a:pt x="749" y="1436"/>
                </a:lnTo>
                <a:lnTo>
                  <a:pt x="766" y="1436"/>
                </a:lnTo>
                <a:lnTo>
                  <a:pt x="780" y="1434"/>
                </a:lnTo>
                <a:lnTo>
                  <a:pt x="787" y="1431"/>
                </a:lnTo>
                <a:lnTo>
                  <a:pt x="791" y="1427"/>
                </a:lnTo>
                <a:lnTo>
                  <a:pt x="791" y="1427"/>
                </a:lnTo>
                <a:lnTo>
                  <a:pt x="796" y="1413"/>
                </a:lnTo>
                <a:lnTo>
                  <a:pt x="803" y="1395"/>
                </a:lnTo>
                <a:lnTo>
                  <a:pt x="810" y="1378"/>
                </a:lnTo>
                <a:lnTo>
                  <a:pt x="812" y="1371"/>
                </a:lnTo>
                <a:lnTo>
                  <a:pt x="816" y="1367"/>
                </a:lnTo>
                <a:lnTo>
                  <a:pt x="816" y="1367"/>
                </a:lnTo>
                <a:lnTo>
                  <a:pt x="830" y="1357"/>
                </a:lnTo>
                <a:lnTo>
                  <a:pt x="839" y="1351"/>
                </a:lnTo>
                <a:lnTo>
                  <a:pt x="846" y="1343"/>
                </a:lnTo>
                <a:lnTo>
                  <a:pt x="846" y="1343"/>
                </a:lnTo>
                <a:lnTo>
                  <a:pt x="853" y="1332"/>
                </a:lnTo>
                <a:lnTo>
                  <a:pt x="858" y="1321"/>
                </a:lnTo>
                <a:lnTo>
                  <a:pt x="865" y="1307"/>
                </a:lnTo>
                <a:lnTo>
                  <a:pt x="865" y="1307"/>
                </a:lnTo>
                <a:lnTo>
                  <a:pt x="860" y="1297"/>
                </a:lnTo>
                <a:lnTo>
                  <a:pt x="853" y="1290"/>
                </a:lnTo>
                <a:lnTo>
                  <a:pt x="844" y="1281"/>
                </a:lnTo>
                <a:lnTo>
                  <a:pt x="844" y="1281"/>
                </a:lnTo>
                <a:close/>
                <a:moveTo>
                  <a:pt x="356" y="197"/>
                </a:moveTo>
                <a:lnTo>
                  <a:pt x="356" y="197"/>
                </a:lnTo>
                <a:lnTo>
                  <a:pt x="363" y="199"/>
                </a:lnTo>
                <a:lnTo>
                  <a:pt x="363" y="199"/>
                </a:lnTo>
                <a:lnTo>
                  <a:pt x="359" y="201"/>
                </a:lnTo>
                <a:lnTo>
                  <a:pt x="359" y="201"/>
                </a:lnTo>
                <a:lnTo>
                  <a:pt x="354" y="201"/>
                </a:lnTo>
                <a:lnTo>
                  <a:pt x="356" y="197"/>
                </a:lnTo>
                <a:close/>
                <a:moveTo>
                  <a:pt x="345" y="199"/>
                </a:moveTo>
                <a:lnTo>
                  <a:pt x="345" y="199"/>
                </a:lnTo>
                <a:lnTo>
                  <a:pt x="347" y="199"/>
                </a:lnTo>
                <a:lnTo>
                  <a:pt x="347" y="199"/>
                </a:lnTo>
                <a:lnTo>
                  <a:pt x="349" y="201"/>
                </a:lnTo>
                <a:lnTo>
                  <a:pt x="349" y="203"/>
                </a:lnTo>
                <a:lnTo>
                  <a:pt x="349" y="203"/>
                </a:lnTo>
                <a:lnTo>
                  <a:pt x="345" y="199"/>
                </a:lnTo>
                <a:lnTo>
                  <a:pt x="345" y="199"/>
                </a:lnTo>
                <a:close/>
                <a:moveTo>
                  <a:pt x="352" y="201"/>
                </a:moveTo>
                <a:lnTo>
                  <a:pt x="352" y="210"/>
                </a:lnTo>
                <a:lnTo>
                  <a:pt x="352" y="210"/>
                </a:lnTo>
                <a:lnTo>
                  <a:pt x="349" y="204"/>
                </a:lnTo>
                <a:lnTo>
                  <a:pt x="349" y="201"/>
                </a:lnTo>
                <a:lnTo>
                  <a:pt x="349" y="201"/>
                </a:lnTo>
                <a:lnTo>
                  <a:pt x="352" y="201"/>
                </a:lnTo>
                <a:lnTo>
                  <a:pt x="352" y="201"/>
                </a:lnTo>
                <a:close/>
                <a:moveTo>
                  <a:pt x="539" y="1066"/>
                </a:moveTo>
                <a:lnTo>
                  <a:pt x="539" y="1066"/>
                </a:lnTo>
                <a:lnTo>
                  <a:pt x="525" y="1052"/>
                </a:lnTo>
                <a:lnTo>
                  <a:pt x="504" y="1031"/>
                </a:lnTo>
                <a:lnTo>
                  <a:pt x="504" y="1031"/>
                </a:lnTo>
                <a:lnTo>
                  <a:pt x="484" y="1010"/>
                </a:lnTo>
                <a:lnTo>
                  <a:pt x="458" y="976"/>
                </a:lnTo>
                <a:lnTo>
                  <a:pt x="458" y="976"/>
                </a:lnTo>
                <a:lnTo>
                  <a:pt x="442" y="957"/>
                </a:lnTo>
                <a:lnTo>
                  <a:pt x="423" y="939"/>
                </a:lnTo>
                <a:lnTo>
                  <a:pt x="402" y="923"/>
                </a:lnTo>
                <a:lnTo>
                  <a:pt x="377" y="906"/>
                </a:lnTo>
                <a:lnTo>
                  <a:pt x="377" y="906"/>
                </a:lnTo>
                <a:lnTo>
                  <a:pt x="363" y="897"/>
                </a:lnTo>
                <a:lnTo>
                  <a:pt x="350" y="892"/>
                </a:lnTo>
                <a:lnTo>
                  <a:pt x="328" y="881"/>
                </a:lnTo>
                <a:lnTo>
                  <a:pt x="312" y="877"/>
                </a:lnTo>
                <a:lnTo>
                  <a:pt x="305" y="876"/>
                </a:lnTo>
                <a:lnTo>
                  <a:pt x="365" y="862"/>
                </a:lnTo>
                <a:lnTo>
                  <a:pt x="365" y="862"/>
                </a:lnTo>
                <a:lnTo>
                  <a:pt x="372" y="865"/>
                </a:lnTo>
                <a:lnTo>
                  <a:pt x="380" y="870"/>
                </a:lnTo>
                <a:lnTo>
                  <a:pt x="387" y="877"/>
                </a:lnTo>
                <a:lnTo>
                  <a:pt x="387" y="877"/>
                </a:lnTo>
                <a:lnTo>
                  <a:pt x="396" y="890"/>
                </a:lnTo>
                <a:lnTo>
                  <a:pt x="407" y="906"/>
                </a:lnTo>
                <a:lnTo>
                  <a:pt x="430" y="937"/>
                </a:lnTo>
                <a:lnTo>
                  <a:pt x="430" y="937"/>
                </a:lnTo>
                <a:lnTo>
                  <a:pt x="444" y="953"/>
                </a:lnTo>
                <a:lnTo>
                  <a:pt x="467" y="976"/>
                </a:lnTo>
                <a:lnTo>
                  <a:pt x="506" y="1020"/>
                </a:lnTo>
                <a:lnTo>
                  <a:pt x="506" y="1020"/>
                </a:lnTo>
                <a:lnTo>
                  <a:pt x="532" y="1050"/>
                </a:lnTo>
                <a:lnTo>
                  <a:pt x="546" y="1062"/>
                </a:lnTo>
                <a:lnTo>
                  <a:pt x="539" y="106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2042912" y="3557361"/>
            <a:ext cx="435724" cy="1177711"/>
          </a:xfrm>
          <a:custGeom>
            <a:avLst/>
            <a:gdLst/>
            <a:ahLst/>
            <a:cxnLst>
              <a:cxn ang="0">
                <a:pos x="554" y="56"/>
              </a:cxn>
              <a:cxn ang="0">
                <a:pos x="608" y="286"/>
              </a:cxn>
              <a:cxn ang="0">
                <a:pos x="632" y="408"/>
              </a:cxn>
              <a:cxn ang="0">
                <a:pos x="718" y="532"/>
              </a:cxn>
              <a:cxn ang="0">
                <a:pos x="832" y="756"/>
              </a:cxn>
              <a:cxn ang="0">
                <a:pos x="770" y="844"/>
              </a:cxn>
              <a:cxn ang="0">
                <a:pos x="806" y="910"/>
              </a:cxn>
              <a:cxn ang="0">
                <a:pos x="900" y="1136"/>
              </a:cxn>
              <a:cxn ang="0">
                <a:pos x="848" y="1222"/>
              </a:cxn>
              <a:cxn ang="0">
                <a:pos x="722" y="1190"/>
              </a:cxn>
              <a:cxn ang="0">
                <a:pos x="676" y="1262"/>
              </a:cxn>
              <a:cxn ang="0">
                <a:pos x="618" y="1590"/>
              </a:cxn>
              <a:cxn ang="0">
                <a:pos x="614" y="1632"/>
              </a:cxn>
              <a:cxn ang="0">
                <a:pos x="586" y="1854"/>
              </a:cxn>
              <a:cxn ang="0">
                <a:pos x="518" y="2070"/>
              </a:cxn>
              <a:cxn ang="0">
                <a:pos x="568" y="2304"/>
              </a:cxn>
              <a:cxn ang="0">
                <a:pos x="550" y="2358"/>
              </a:cxn>
              <a:cxn ang="0">
                <a:pos x="462" y="2300"/>
              </a:cxn>
              <a:cxn ang="0">
                <a:pos x="428" y="2238"/>
              </a:cxn>
              <a:cxn ang="0">
                <a:pos x="434" y="2130"/>
              </a:cxn>
              <a:cxn ang="0">
                <a:pos x="432" y="2020"/>
              </a:cxn>
              <a:cxn ang="0">
                <a:pos x="468" y="1710"/>
              </a:cxn>
              <a:cxn ang="0">
                <a:pos x="470" y="1582"/>
              </a:cxn>
              <a:cxn ang="0">
                <a:pos x="434" y="1332"/>
              </a:cxn>
              <a:cxn ang="0">
                <a:pos x="416" y="1620"/>
              </a:cxn>
              <a:cxn ang="0">
                <a:pos x="408" y="2090"/>
              </a:cxn>
              <a:cxn ang="0">
                <a:pos x="396" y="2236"/>
              </a:cxn>
              <a:cxn ang="0">
                <a:pos x="378" y="2436"/>
              </a:cxn>
              <a:cxn ang="0">
                <a:pos x="344" y="2416"/>
              </a:cxn>
              <a:cxn ang="0">
                <a:pos x="282" y="2392"/>
              </a:cxn>
              <a:cxn ang="0">
                <a:pos x="316" y="2302"/>
              </a:cxn>
              <a:cxn ang="0">
                <a:pos x="254" y="2102"/>
              </a:cxn>
              <a:cxn ang="0">
                <a:pos x="270" y="1688"/>
              </a:cxn>
              <a:cxn ang="0">
                <a:pos x="196" y="1272"/>
              </a:cxn>
              <a:cxn ang="0">
                <a:pos x="228" y="1012"/>
              </a:cxn>
              <a:cxn ang="0">
                <a:pos x="252" y="940"/>
              </a:cxn>
              <a:cxn ang="0">
                <a:pos x="250" y="838"/>
              </a:cxn>
              <a:cxn ang="0">
                <a:pos x="216" y="706"/>
              </a:cxn>
              <a:cxn ang="0">
                <a:pos x="128" y="1122"/>
              </a:cxn>
              <a:cxn ang="0">
                <a:pos x="114" y="1186"/>
              </a:cxn>
              <a:cxn ang="0">
                <a:pos x="130" y="1314"/>
              </a:cxn>
              <a:cxn ang="0">
                <a:pos x="114" y="1380"/>
              </a:cxn>
              <a:cxn ang="0">
                <a:pos x="166" y="1518"/>
              </a:cxn>
              <a:cxn ang="0">
                <a:pos x="192" y="1918"/>
              </a:cxn>
              <a:cxn ang="0">
                <a:pos x="12" y="1990"/>
              </a:cxn>
              <a:cxn ang="0">
                <a:pos x="12" y="1596"/>
              </a:cxn>
              <a:cxn ang="0">
                <a:pos x="20" y="1386"/>
              </a:cxn>
              <a:cxn ang="0">
                <a:pos x="32" y="1328"/>
              </a:cxn>
              <a:cxn ang="0">
                <a:pos x="66" y="1218"/>
              </a:cxn>
              <a:cxn ang="0">
                <a:pos x="46" y="1150"/>
              </a:cxn>
              <a:cxn ang="0">
                <a:pos x="100" y="804"/>
              </a:cxn>
              <a:cxn ang="0">
                <a:pos x="132" y="528"/>
              </a:cxn>
              <a:cxn ang="0">
                <a:pos x="178" y="416"/>
              </a:cxn>
              <a:cxn ang="0">
                <a:pos x="274" y="340"/>
              </a:cxn>
              <a:cxn ang="0">
                <a:pos x="298" y="178"/>
              </a:cxn>
              <a:cxn ang="0">
                <a:pos x="280" y="112"/>
              </a:cxn>
              <a:cxn ang="0">
                <a:pos x="304" y="48"/>
              </a:cxn>
              <a:cxn ang="0">
                <a:pos x="398" y="6"/>
              </a:cxn>
              <a:cxn ang="0">
                <a:pos x="636" y="860"/>
              </a:cxn>
              <a:cxn ang="0">
                <a:pos x="630" y="738"/>
              </a:cxn>
              <a:cxn ang="0">
                <a:pos x="662" y="838"/>
              </a:cxn>
              <a:cxn ang="0">
                <a:pos x="686" y="828"/>
              </a:cxn>
              <a:cxn ang="0">
                <a:pos x="674" y="784"/>
              </a:cxn>
            </a:cxnLst>
            <a:rect l="0" t="0" r="r" b="b"/>
            <a:pathLst>
              <a:path w="902" h="2438">
                <a:moveTo>
                  <a:pt x="424" y="0"/>
                </a:moveTo>
                <a:lnTo>
                  <a:pt x="424" y="0"/>
                </a:lnTo>
                <a:lnTo>
                  <a:pt x="454" y="2"/>
                </a:lnTo>
                <a:lnTo>
                  <a:pt x="482" y="8"/>
                </a:lnTo>
                <a:lnTo>
                  <a:pt x="504" y="16"/>
                </a:lnTo>
                <a:lnTo>
                  <a:pt x="524" y="28"/>
                </a:lnTo>
                <a:lnTo>
                  <a:pt x="540" y="40"/>
                </a:lnTo>
                <a:lnTo>
                  <a:pt x="554" y="56"/>
                </a:lnTo>
                <a:lnTo>
                  <a:pt x="566" y="72"/>
                </a:lnTo>
                <a:lnTo>
                  <a:pt x="574" y="92"/>
                </a:lnTo>
                <a:lnTo>
                  <a:pt x="582" y="112"/>
                </a:lnTo>
                <a:lnTo>
                  <a:pt x="588" y="134"/>
                </a:lnTo>
                <a:lnTo>
                  <a:pt x="592" y="158"/>
                </a:lnTo>
                <a:lnTo>
                  <a:pt x="596" y="182"/>
                </a:lnTo>
                <a:lnTo>
                  <a:pt x="608" y="286"/>
                </a:lnTo>
                <a:lnTo>
                  <a:pt x="608" y="286"/>
                </a:lnTo>
                <a:lnTo>
                  <a:pt x="608" y="302"/>
                </a:lnTo>
                <a:lnTo>
                  <a:pt x="608" y="318"/>
                </a:lnTo>
                <a:lnTo>
                  <a:pt x="606" y="348"/>
                </a:lnTo>
                <a:lnTo>
                  <a:pt x="606" y="376"/>
                </a:lnTo>
                <a:lnTo>
                  <a:pt x="608" y="388"/>
                </a:lnTo>
                <a:lnTo>
                  <a:pt x="612" y="402"/>
                </a:lnTo>
                <a:lnTo>
                  <a:pt x="612" y="402"/>
                </a:lnTo>
                <a:lnTo>
                  <a:pt x="632" y="408"/>
                </a:lnTo>
                <a:lnTo>
                  <a:pt x="650" y="416"/>
                </a:lnTo>
                <a:lnTo>
                  <a:pt x="664" y="426"/>
                </a:lnTo>
                <a:lnTo>
                  <a:pt x="676" y="438"/>
                </a:lnTo>
                <a:lnTo>
                  <a:pt x="688" y="450"/>
                </a:lnTo>
                <a:lnTo>
                  <a:pt x="696" y="466"/>
                </a:lnTo>
                <a:lnTo>
                  <a:pt x="702" y="480"/>
                </a:lnTo>
                <a:lnTo>
                  <a:pt x="708" y="498"/>
                </a:lnTo>
                <a:lnTo>
                  <a:pt x="718" y="532"/>
                </a:lnTo>
                <a:lnTo>
                  <a:pt x="728" y="568"/>
                </a:lnTo>
                <a:lnTo>
                  <a:pt x="740" y="604"/>
                </a:lnTo>
                <a:lnTo>
                  <a:pt x="748" y="622"/>
                </a:lnTo>
                <a:lnTo>
                  <a:pt x="756" y="638"/>
                </a:lnTo>
                <a:lnTo>
                  <a:pt x="756" y="638"/>
                </a:lnTo>
                <a:lnTo>
                  <a:pt x="828" y="738"/>
                </a:lnTo>
                <a:lnTo>
                  <a:pt x="828" y="738"/>
                </a:lnTo>
                <a:lnTo>
                  <a:pt x="832" y="756"/>
                </a:lnTo>
                <a:lnTo>
                  <a:pt x="830" y="774"/>
                </a:lnTo>
                <a:lnTo>
                  <a:pt x="826" y="792"/>
                </a:lnTo>
                <a:lnTo>
                  <a:pt x="816" y="810"/>
                </a:lnTo>
                <a:lnTo>
                  <a:pt x="806" y="824"/>
                </a:lnTo>
                <a:lnTo>
                  <a:pt x="792" y="836"/>
                </a:lnTo>
                <a:lnTo>
                  <a:pt x="786" y="840"/>
                </a:lnTo>
                <a:lnTo>
                  <a:pt x="778" y="842"/>
                </a:lnTo>
                <a:lnTo>
                  <a:pt x="770" y="844"/>
                </a:lnTo>
                <a:lnTo>
                  <a:pt x="760" y="844"/>
                </a:lnTo>
                <a:lnTo>
                  <a:pt x="760" y="844"/>
                </a:lnTo>
                <a:lnTo>
                  <a:pt x="766" y="854"/>
                </a:lnTo>
                <a:lnTo>
                  <a:pt x="766" y="854"/>
                </a:lnTo>
                <a:lnTo>
                  <a:pt x="796" y="860"/>
                </a:lnTo>
                <a:lnTo>
                  <a:pt x="796" y="860"/>
                </a:lnTo>
                <a:lnTo>
                  <a:pt x="800" y="884"/>
                </a:lnTo>
                <a:lnTo>
                  <a:pt x="806" y="910"/>
                </a:lnTo>
                <a:lnTo>
                  <a:pt x="822" y="960"/>
                </a:lnTo>
                <a:lnTo>
                  <a:pt x="842" y="1008"/>
                </a:lnTo>
                <a:lnTo>
                  <a:pt x="862" y="1050"/>
                </a:lnTo>
                <a:lnTo>
                  <a:pt x="862" y="1050"/>
                </a:lnTo>
                <a:lnTo>
                  <a:pt x="876" y="1074"/>
                </a:lnTo>
                <a:lnTo>
                  <a:pt x="890" y="1104"/>
                </a:lnTo>
                <a:lnTo>
                  <a:pt x="896" y="1118"/>
                </a:lnTo>
                <a:lnTo>
                  <a:pt x="900" y="1136"/>
                </a:lnTo>
                <a:lnTo>
                  <a:pt x="902" y="1152"/>
                </a:lnTo>
                <a:lnTo>
                  <a:pt x="900" y="1170"/>
                </a:lnTo>
                <a:lnTo>
                  <a:pt x="900" y="1170"/>
                </a:lnTo>
                <a:lnTo>
                  <a:pt x="894" y="1186"/>
                </a:lnTo>
                <a:lnTo>
                  <a:pt x="886" y="1198"/>
                </a:lnTo>
                <a:lnTo>
                  <a:pt x="874" y="1208"/>
                </a:lnTo>
                <a:lnTo>
                  <a:pt x="862" y="1216"/>
                </a:lnTo>
                <a:lnTo>
                  <a:pt x="848" y="1222"/>
                </a:lnTo>
                <a:lnTo>
                  <a:pt x="832" y="1224"/>
                </a:lnTo>
                <a:lnTo>
                  <a:pt x="816" y="1224"/>
                </a:lnTo>
                <a:lnTo>
                  <a:pt x="800" y="1222"/>
                </a:lnTo>
                <a:lnTo>
                  <a:pt x="782" y="1220"/>
                </a:lnTo>
                <a:lnTo>
                  <a:pt x="766" y="1214"/>
                </a:lnTo>
                <a:lnTo>
                  <a:pt x="750" y="1208"/>
                </a:lnTo>
                <a:lnTo>
                  <a:pt x="736" y="1200"/>
                </a:lnTo>
                <a:lnTo>
                  <a:pt x="722" y="1190"/>
                </a:lnTo>
                <a:lnTo>
                  <a:pt x="712" y="1180"/>
                </a:lnTo>
                <a:lnTo>
                  <a:pt x="702" y="1168"/>
                </a:lnTo>
                <a:lnTo>
                  <a:pt x="696" y="1156"/>
                </a:lnTo>
                <a:lnTo>
                  <a:pt x="696" y="1156"/>
                </a:lnTo>
                <a:lnTo>
                  <a:pt x="686" y="1158"/>
                </a:lnTo>
                <a:lnTo>
                  <a:pt x="686" y="1158"/>
                </a:lnTo>
                <a:lnTo>
                  <a:pt x="682" y="1212"/>
                </a:lnTo>
                <a:lnTo>
                  <a:pt x="676" y="1262"/>
                </a:lnTo>
                <a:lnTo>
                  <a:pt x="668" y="1308"/>
                </a:lnTo>
                <a:lnTo>
                  <a:pt x="658" y="1354"/>
                </a:lnTo>
                <a:lnTo>
                  <a:pt x="636" y="1442"/>
                </a:lnTo>
                <a:lnTo>
                  <a:pt x="626" y="1488"/>
                </a:lnTo>
                <a:lnTo>
                  <a:pt x="616" y="1536"/>
                </a:lnTo>
                <a:lnTo>
                  <a:pt x="616" y="1536"/>
                </a:lnTo>
                <a:lnTo>
                  <a:pt x="618" y="1590"/>
                </a:lnTo>
                <a:lnTo>
                  <a:pt x="618" y="1590"/>
                </a:lnTo>
                <a:lnTo>
                  <a:pt x="614" y="1596"/>
                </a:lnTo>
                <a:lnTo>
                  <a:pt x="608" y="1602"/>
                </a:lnTo>
                <a:lnTo>
                  <a:pt x="604" y="1610"/>
                </a:lnTo>
                <a:lnTo>
                  <a:pt x="604" y="1614"/>
                </a:lnTo>
                <a:lnTo>
                  <a:pt x="606" y="1620"/>
                </a:lnTo>
                <a:lnTo>
                  <a:pt x="606" y="1620"/>
                </a:lnTo>
                <a:lnTo>
                  <a:pt x="614" y="1632"/>
                </a:lnTo>
                <a:lnTo>
                  <a:pt x="614" y="1632"/>
                </a:lnTo>
                <a:lnTo>
                  <a:pt x="612" y="1640"/>
                </a:lnTo>
                <a:lnTo>
                  <a:pt x="608" y="1648"/>
                </a:lnTo>
                <a:lnTo>
                  <a:pt x="604" y="1658"/>
                </a:lnTo>
                <a:lnTo>
                  <a:pt x="602" y="1672"/>
                </a:lnTo>
                <a:lnTo>
                  <a:pt x="602" y="1672"/>
                </a:lnTo>
                <a:lnTo>
                  <a:pt x="602" y="1786"/>
                </a:lnTo>
                <a:lnTo>
                  <a:pt x="602" y="1786"/>
                </a:lnTo>
                <a:lnTo>
                  <a:pt x="586" y="1854"/>
                </a:lnTo>
                <a:lnTo>
                  <a:pt x="580" y="1890"/>
                </a:lnTo>
                <a:lnTo>
                  <a:pt x="576" y="1926"/>
                </a:lnTo>
                <a:lnTo>
                  <a:pt x="572" y="1962"/>
                </a:lnTo>
                <a:lnTo>
                  <a:pt x="570" y="1996"/>
                </a:lnTo>
                <a:lnTo>
                  <a:pt x="570" y="2028"/>
                </a:lnTo>
                <a:lnTo>
                  <a:pt x="574" y="2060"/>
                </a:lnTo>
                <a:lnTo>
                  <a:pt x="574" y="2060"/>
                </a:lnTo>
                <a:lnTo>
                  <a:pt x="518" y="2070"/>
                </a:lnTo>
                <a:lnTo>
                  <a:pt x="518" y="2070"/>
                </a:lnTo>
                <a:lnTo>
                  <a:pt x="510" y="2160"/>
                </a:lnTo>
                <a:lnTo>
                  <a:pt x="510" y="2160"/>
                </a:lnTo>
                <a:lnTo>
                  <a:pt x="516" y="2178"/>
                </a:lnTo>
                <a:lnTo>
                  <a:pt x="526" y="2200"/>
                </a:lnTo>
                <a:lnTo>
                  <a:pt x="550" y="2250"/>
                </a:lnTo>
                <a:lnTo>
                  <a:pt x="560" y="2278"/>
                </a:lnTo>
                <a:lnTo>
                  <a:pt x="568" y="2304"/>
                </a:lnTo>
                <a:lnTo>
                  <a:pt x="570" y="2316"/>
                </a:lnTo>
                <a:lnTo>
                  <a:pt x="572" y="2328"/>
                </a:lnTo>
                <a:lnTo>
                  <a:pt x="570" y="2338"/>
                </a:lnTo>
                <a:lnTo>
                  <a:pt x="568" y="2348"/>
                </a:lnTo>
                <a:lnTo>
                  <a:pt x="568" y="2348"/>
                </a:lnTo>
                <a:lnTo>
                  <a:pt x="562" y="2352"/>
                </a:lnTo>
                <a:lnTo>
                  <a:pt x="558" y="2356"/>
                </a:lnTo>
                <a:lnTo>
                  <a:pt x="550" y="2358"/>
                </a:lnTo>
                <a:lnTo>
                  <a:pt x="542" y="2358"/>
                </a:lnTo>
                <a:lnTo>
                  <a:pt x="526" y="2356"/>
                </a:lnTo>
                <a:lnTo>
                  <a:pt x="508" y="2348"/>
                </a:lnTo>
                <a:lnTo>
                  <a:pt x="490" y="2338"/>
                </a:lnTo>
                <a:lnTo>
                  <a:pt x="476" y="2324"/>
                </a:lnTo>
                <a:lnTo>
                  <a:pt x="470" y="2316"/>
                </a:lnTo>
                <a:lnTo>
                  <a:pt x="464" y="2308"/>
                </a:lnTo>
                <a:lnTo>
                  <a:pt x="462" y="2300"/>
                </a:lnTo>
                <a:lnTo>
                  <a:pt x="460" y="2292"/>
                </a:lnTo>
                <a:lnTo>
                  <a:pt x="460" y="2292"/>
                </a:lnTo>
                <a:lnTo>
                  <a:pt x="438" y="2288"/>
                </a:lnTo>
                <a:lnTo>
                  <a:pt x="438" y="2288"/>
                </a:lnTo>
                <a:lnTo>
                  <a:pt x="438" y="2272"/>
                </a:lnTo>
                <a:lnTo>
                  <a:pt x="436" y="2260"/>
                </a:lnTo>
                <a:lnTo>
                  <a:pt x="432" y="2248"/>
                </a:lnTo>
                <a:lnTo>
                  <a:pt x="428" y="2238"/>
                </a:lnTo>
                <a:lnTo>
                  <a:pt x="420" y="2218"/>
                </a:lnTo>
                <a:lnTo>
                  <a:pt x="418" y="2208"/>
                </a:lnTo>
                <a:lnTo>
                  <a:pt x="416" y="2196"/>
                </a:lnTo>
                <a:lnTo>
                  <a:pt x="416" y="2196"/>
                </a:lnTo>
                <a:lnTo>
                  <a:pt x="418" y="2184"/>
                </a:lnTo>
                <a:lnTo>
                  <a:pt x="420" y="2172"/>
                </a:lnTo>
                <a:lnTo>
                  <a:pt x="428" y="2150"/>
                </a:lnTo>
                <a:lnTo>
                  <a:pt x="434" y="2130"/>
                </a:lnTo>
                <a:lnTo>
                  <a:pt x="440" y="2112"/>
                </a:lnTo>
                <a:lnTo>
                  <a:pt x="440" y="2112"/>
                </a:lnTo>
                <a:lnTo>
                  <a:pt x="444" y="2096"/>
                </a:lnTo>
                <a:lnTo>
                  <a:pt x="444" y="2082"/>
                </a:lnTo>
                <a:lnTo>
                  <a:pt x="442" y="2068"/>
                </a:lnTo>
                <a:lnTo>
                  <a:pt x="438" y="2054"/>
                </a:lnTo>
                <a:lnTo>
                  <a:pt x="434" y="2030"/>
                </a:lnTo>
                <a:lnTo>
                  <a:pt x="432" y="2020"/>
                </a:lnTo>
                <a:lnTo>
                  <a:pt x="432" y="2012"/>
                </a:lnTo>
                <a:lnTo>
                  <a:pt x="432" y="2012"/>
                </a:lnTo>
                <a:lnTo>
                  <a:pt x="442" y="1972"/>
                </a:lnTo>
                <a:lnTo>
                  <a:pt x="452" y="1924"/>
                </a:lnTo>
                <a:lnTo>
                  <a:pt x="458" y="1872"/>
                </a:lnTo>
                <a:lnTo>
                  <a:pt x="464" y="1816"/>
                </a:lnTo>
                <a:lnTo>
                  <a:pt x="468" y="1762"/>
                </a:lnTo>
                <a:lnTo>
                  <a:pt x="468" y="1710"/>
                </a:lnTo>
                <a:lnTo>
                  <a:pt x="466" y="1666"/>
                </a:lnTo>
                <a:lnTo>
                  <a:pt x="462" y="1648"/>
                </a:lnTo>
                <a:lnTo>
                  <a:pt x="460" y="1630"/>
                </a:lnTo>
                <a:lnTo>
                  <a:pt x="460" y="1630"/>
                </a:lnTo>
                <a:lnTo>
                  <a:pt x="458" y="1624"/>
                </a:lnTo>
                <a:lnTo>
                  <a:pt x="458" y="1616"/>
                </a:lnTo>
                <a:lnTo>
                  <a:pt x="462" y="1602"/>
                </a:lnTo>
                <a:lnTo>
                  <a:pt x="470" y="1582"/>
                </a:lnTo>
                <a:lnTo>
                  <a:pt x="470" y="1582"/>
                </a:lnTo>
                <a:lnTo>
                  <a:pt x="478" y="1440"/>
                </a:lnTo>
                <a:lnTo>
                  <a:pt x="478" y="1440"/>
                </a:lnTo>
                <a:lnTo>
                  <a:pt x="446" y="1298"/>
                </a:lnTo>
                <a:lnTo>
                  <a:pt x="446" y="1298"/>
                </a:lnTo>
                <a:lnTo>
                  <a:pt x="434" y="1300"/>
                </a:lnTo>
                <a:lnTo>
                  <a:pt x="434" y="1300"/>
                </a:lnTo>
                <a:lnTo>
                  <a:pt x="434" y="1332"/>
                </a:lnTo>
                <a:lnTo>
                  <a:pt x="432" y="1362"/>
                </a:lnTo>
                <a:lnTo>
                  <a:pt x="422" y="1426"/>
                </a:lnTo>
                <a:lnTo>
                  <a:pt x="416" y="1458"/>
                </a:lnTo>
                <a:lnTo>
                  <a:pt x="412" y="1492"/>
                </a:lnTo>
                <a:lnTo>
                  <a:pt x="410" y="1526"/>
                </a:lnTo>
                <a:lnTo>
                  <a:pt x="412" y="1560"/>
                </a:lnTo>
                <a:lnTo>
                  <a:pt x="412" y="1560"/>
                </a:lnTo>
                <a:lnTo>
                  <a:pt x="416" y="1620"/>
                </a:lnTo>
                <a:lnTo>
                  <a:pt x="418" y="1682"/>
                </a:lnTo>
                <a:lnTo>
                  <a:pt x="418" y="1744"/>
                </a:lnTo>
                <a:lnTo>
                  <a:pt x="416" y="1808"/>
                </a:lnTo>
                <a:lnTo>
                  <a:pt x="410" y="1934"/>
                </a:lnTo>
                <a:lnTo>
                  <a:pt x="408" y="1994"/>
                </a:lnTo>
                <a:lnTo>
                  <a:pt x="406" y="2052"/>
                </a:lnTo>
                <a:lnTo>
                  <a:pt x="406" y="2052"/>
                </a:lnTo>
                <a:lnTo>
                  <a:pt x="408" y="2090"/>
                </a:lnTo>
                <a:lnTo>
                  <a:pt x="410" y="2130"/>
                </a:lnTo>
                <a:lnTo>
                  <a:pt x="412" y="2168"/>
                </a:lnTo>
                <a:lnTo>
                  <a:pt x="412" y="2188"/>
                </a:lnTo>
                <a:lnTo>
                  <a:pt x="410" y="2208"/>
                </a:lnTo>
                <a:lnTo>
                  <a:pt x="410" y="2208"/>
                </a:lnTo>
                <a:lnTo>
                  <a:pt x="396" y="2210"/>
                </a:lnTo>
                <a:lnTo>
                  <a:pt x="396" y="2210"/>
                </a:lnTo>
                <a:lnTo>
                  <a:pt x="396" y="2236"/>
                </a:lnTo>
                <a:lnTo>
                  <a:pt x="398" y="2266"/>
                </a:lnTo>
                <a:lnTo>
                  <a:pt x="402" y="2334"/>
                </a:lnTo>
                <a:lnTo>
                  <a:pt x="400" y="2366"/>
                </a:lnTo>
                <a:lnTo>
                  <a:pt x="398" y="2394"/>
                </a:lnTo>
                <a:lnTo>
                  <a:pt x="394" y="2408"/>
                </a:lnTo>
                <a:lnTo>
                  <a:pt x="390" y="2420"/>
                </a:lnTo>
                <a:lnTo>
                  <a:pt x="384" y="2428"/>
                </a:lnTo>
                <a:lnTo>
                  <a:pt x="378" y="2436"/>
                </a:lnTo>
                <a:lnTo>
                  <a:pt x="378" y="2436"/>
                </a:lnTo>
                <a:lnTo>
                  <a:pt x="370" y="2438"/>
                </a:lnTo>
                <a:lnTo>
                  <a:pt x="362" y="2438"/>
                </a:lnTo>
                <a:lnTo>
                  <a:pt x="354" y="2436"/>
                </a:lnTo>
                <a:lnTo>
                  <a:pt x="346" y="2432"/>
                </a:lnTo>
                <a:lnTo>
                  <a:pt x="346" y="2432"/>
                </a:lnTo>
                <a:lnTo>
                  <a:pt x="346" y="2422"/>
                </a:lnTo>
                <a:lnTo>
                  <a:pt x="344" y="2416"/>
                </a:lnTo>
                <a:lnTo>
                  <a:pt x="338" y="2404"/>
                </a:lnTo>
                <a:lnTo>
                  <a:pt x="338" y="2404"/>
                </a:lnTo>
                <a:lnTo>
                  <a:pt x="322" y="2404"/>
                </a:lnTo>
                <a:lnTo>
                  <a:pt x="306" y="2402"/>
                </a:lnTo>
                <a:lnTo>
                  <a:pt x="292" y="2400"/>
                </a:lnTo>
                <a:lnTo>
                  <a:pt x="286" y="2396"/>
                </a:lnTo>
                <a:lnTo>
                  <a:pt x="282" y="2392"/>
                </a:lnTo>
                <a:lnTo>
                  <a:pt x="282" y="2392"/>
                </a:lnTo>
                <a:lnTo>
                  <a:pt x="280" y="2378"/>
                </a:lnTo>
                <a:lnTo>
                  <a:pt x="280" y="2364"/>
                </a:lnTo>
                <a:lnTo>
                  <a:pt x="284" y="2354"/>
                </a:lnTo>
                <a:lnTo>
                  <a:pt x="290" y="2342"/>
                </a:lnTo>
                <a:lnTo>
                  <a:pt x="306" y="2322"/>
                </a:lnTo>
                <a:lnTo>
                  <a:pt x="312" y="2312"/>
                </a:lnTo>
                <a:lnTo>
                  <a:pt x="316" y="2302"/>
                </a:lnTo>
                <a:lnTo>
                  <a:pt x="316" y="2302"/>
                </a:lnTo>
                <a:lnTo>
                  <a:pt x="316" y="2212"/>
                </a:lnTo>
                <a:lnTo>
                  <a:pt x="316" y="2212"/>
                </a:lnTo>
                <a:lnTo>
                  <a:pt x="312" y="2208"/>
                </a:lnTo>
                <a:lnTo>
                  <a:pt x="312" y="2208"/>
                </a:lnTo>
                <a:lnTo>
                  <a:pt x="254" y="2208"/>
                </a:lnTo>
                <a:lnTo>
                  <a:pt x="254" y="2208"/>
                </a:lnTo>
                <a:lnTo>
                  <a:pt x="252" y="2156"/>
                </a:lnTo>
                <a:lnTo>
                  <a:pt x="254" y="2102"/>
                </a:lnTo>
                <a:lnTo>
                  <a:pt x="260" y="1994"/>
                </a:lnTo>
                <a:lnTo>
                  <a:pt x="264" y="1940"/>
                </a:lnTo>
                <a:lnTo>
                  <a:pt x="264" y="1886"/>
                </a:lnTo>
                <a:lnTo>
                  <a:pt x="262" y="1832"/>
                </a:lnTo>
                <a:lnTo>
                  <a:pt x="258" y="1776"/>
                </a:lnTo>
                <a:lnTo>
                  <a:pt x="258" y="1776"/>
                </a:lnTo>
                <a:lnTo>
                  <a:pt x="270" y="1688"/>
                </a:lnTo>
                <a:lnTo>
                  <a:pt x="270" y="1688"/>
                </a:lnTo>
                <a:lnTo>
                  <a:pt x="266" y="1666"/>
                </a:lnTo>
                <a:lnTo>
                  <a:pt x="262" y="1642"/>
                </a:lnTo>
                <a:lnTo>
                  <a:pt x="260" y="1590"/>
                </a:lnTo>
                <a:lnTo>
                  <a:pt x="256" y="1538"/>
                </a:lnTo>
                <a:lnTo>
                  <a:pt x="252" y="1512"/>
                </a:lnTo>
                <a:lnTo>
                  <a:pt x="248" y="1490"/>
                </a:lnTo>
                <a:lnTo>
                  <a:pt x="248" y="1490"/>
                </a:lnTo>
                <a:lnTo>
                  <a:pt x="196" y="1272"/>
                </a:lnTo>
                <a:lnTo>
                  <a:pt x="196" y="1272"/>
                </a:lnTo>
                <a:lnTo>
                  <a:pt x="194" y="1240"/>
                </a:lnTo>
                <a:lnTo>
                  <a:pt x="194" y="1206"/>
                </a:lnTo>
                <a:lnTo>
                  <a:pt x="196" y="1172"/>
                </a:lnTo>
                <a:lnTo>
                  <a:pt x="202" y="1138"/>
                </a:lnTo>
                <a:lnTo>
                  <a:pt x="214" y="1072"/>
                </a:lnTo>
                <a:lnTo>
                  <a:pt x="228" y="1012"/>
                </a:lnTo>
                <a:lnTo>
                  <a:pt x="228" y="1012"/>
                </a:lnTo>
                <a:lnTo>
                  <a:pt x="222" y="988"/>
                </a:lnTo>
                <a:lnTo>
                  <a:pt x="222" y="988"/>
                </a:lnTo>
                <a:lnTo>
                  <a:pt x="224" y="982"/>
                </a:lnTo>
                <a:lnTo>
                  <a:pt x="228" y="976"/>
                </a:lnTo>
                <a:lnTo>
                  <a:pt x="236" y="966"/>
                </a:lnTo>
                <a:lnTo>
                  <a:pt x="246" y="954"/>
                </a:lnTo>
                <a:lnTo>
                  <a:pt x="250" y="948"/>
                </a:lnTo>
                <a:lnTo>
                  <a:pt x="252" y="940"/>
                </a:lnTo>
                <a:lnTo>
                  <a:pt x="252" y="940"/>
                </a:lnTo>
                <a:lnTo>
                  <a:pt x="248" y="934"/>
                </a:lnTo>
                <a:lnTo>
                  <a:pt x="244" y="930"/>
                </a:lnTo>
                <a:lnTo>
                  <a:pt x="240" y="924"/>
                </a:lnTo>
                <a:lnTo>
                  <a:pt x="236" y="920"/>
                </a:lnTo>
                <a:lnTo>
                  <a:pt x="236" y="920"/>
                </a:lnTo>
                <a:lnTo>
                  <a:pt x="250" y="838"/>
                </a:lnTo>
                <a:lnTo>
                  <a:pt x="250" y="838"/>
                </a:lnTo>
                <a:lnTo>
                  <a:pt x="246" y="806"/>
                </a:lnTo>
                <a:lnTo>
                  <a:pt x="240" y="768"/>
                </a:lnTo>
                <a:lnTo>
                  <a:pt x="236" y="750"/>
                </a:lnTo>
                <a:lnTo>
                  <a:pt x="230" y="732"/>
                </a:lnTo>
                <a:lnTo>
                  <a:pt x="224" y="718"/>
                </a:lnTo>
                <a:lnTo>
                  <a:pt x="218" y="706"/>
                </a:lnTo>
                <a:lnTo>
                  <a:pt x="218" y="706"/>
                </a:lnTo>
                <a:lnTo>
                  <a:pt x="216" y="706"/>
                </a:lnTo>
                <a:lnTo>
                  <a:pt x="216" y="706"/>
                </a:lnTo>
                <a:lnTo>
                  <a:pt x="200" y="802"/>
                </a:lnTo>
                <a:lnTo>
                  <a:pt x="182" y="894"/>
                </a:lnTo>
                <a:lnTo>
                  <a:pt x="162" y="984"/>
                </a:lnTo>
                <a:lnTo>
                  <a:pt x="138" y="1068"/>
                </a:lnTo>
                <a:lnTo>
                  <a:pt x="138" y="1068"/>
                </a:lnTo>
                <a:lnTo>
                  <a:pt x="128" y="1122"/>
                </a:lnTo>
                <a:lnTo>
                  <a:pt x="128" y="1122"/>
                </a:lnTo>
                <a:lnTo>
                  <a:pt x="132" y="1136"/>
                </a:lnTo>
                <a:lnTo>
                  <a:pt x="134" y="1146"/>
                </a:lnTo>
                <a:lnTo>
                  <a:pt x="134" y="1150"/>
                </a:lnTo>
                <a:lnTo>
                  <a:pt x="132" y="1156"/>
                </a:lnTo>
                <a:lnTo>
                  <a:pt x="132" y="1156"/>
                </a:lnTo>
                <a:lnTo>
                  <a:pt x="116" y="1172"/>
                </a:lnTo>
                <a:lnTo>
                  <a:pt x="116" y="1172"/>
                </a:lnTo>
                <a:lnTo>
                  <a:pt x="114" y="1186"/>
                </a:lnTo>
                <a:lnTo>
                  <a:pt x="112" y="1204"/>
                </a:lnTo>
                <a:lnTo>
                  <a:pt x="116" y="1248"/>
                </a:lnTo>
                <a:lnTo>
                  <a:pt x="122" y="1288"/>
                </a:lnTo>
                <a:lnTo>
                  <a:pt x="126" y="1302"/>
                </a:lnTo>
                <a:lnTo>
                  <a:pt x="128" y="1306"/>
                </a:lnTo>
                <a:lnTo>
                  <a:pt x="130" y="1308"/>
                </a:lnTo>
                <a:lnTo>
                  <a:pt x="130" y="1308"/>
                </a:lnTo>
                <a:lnTo>
                  <a:pt x="130" y="1314"/>
                </a:lnTo>
                <a:lnTo>
                  <a:pt x="130" y="1318"/>
                </a:lnTo>
                <a:lnTo>
                  <a:pt x="130" y="1322"/>
                </a:lnTo>
                <a:lnTo>
                  <a:pt x="128" y="1326"/>
                </a:lnTo>
                <a:lnTo>
                  <a:pt x="128" y="1326"/>
                </a:lnTo>
                <a:lnTo>
                  <a:pt x="106" y="1348"/>
                </a:lnTo>
                <a:lnTo>
                  <a:pt x="106" y="1348"/>
                </a:lnTo>
                <a:lnTo>
                  <a:pt x="108" y="1364"/>
                </a:lnTo>
                <a:lnTo>
                  <a:pt x="114" y="1380"/>
                </a:lnTo>
                <a:lnTo>
                  <a:pt x="120" y="1394"/>
                </a:lnTo>
                <a:lnTo>
                  <a:pt x="128" y="1408"/>
                </a:lnTo>
                <a:lnTo>
                  <a:pt x="144" y="1432"/>
                </a:lnTo>
                <a:lnTo>
                  <a:pt x="152" y="1446"/>
                </a:lnTo>
                <a:lnTo>
                  <a:pt x="156" y="1460"/>
                </a:lnTo>
                <a:lnTo>
                  <a:pt x="156" y="1460"/>
                </a:lnTo>
                <a:lnTo>
                  <a:pt x="162" y="1490"/>
                </a:lnTo>
                <a:lnTo>
                  <a:pt x="166" y="1518"/>
                </a:lnTo>
                <a:lnTo>
                  <a:pt x="174" y="1574"/>
                </a:lnTo>
                <a:lnTo>
                  <a:pt x="178" y="1634"/>
                </a:lnTo>
                <a:lnTo>
                  <a:pt x="186" y="1698"/>
                </a:lnTo>
                <a:lnTo>
                  <a:pt x="186" y="1698"/>
                </a:lnTo>
                <a:lnTo>
                  <a:pt x="184" y="1814"/>
                </a:lnTo>
                <a:lnTo>
                  <a:pt x="184" y="1814"/>
                </a:lnTo>
                <a:lnTo>
                  <a:pt x="192" y="1918"/>
                </a:lnTo>
                <a:lnTo>
                  <a:pt x="192" y="1918"/>
                </a:lnTo>
                <a:lnTo>
                  <a:pt x="132" y="2004"/>
                </a:lnTo>
                <a:lnTo>
                  <a:pt x="132" y="2004"/>
                </a:lnTo>
                <a:lnTo>
                  <a:pt x="68" y="2002"/>
                </a:lnTo>
                <a:lnTo>
                  <a:pt x="38" y="1998"/>
                </a:lnTo>
                <a:lnTo>
                  <a:pt x="24" y="1996"/>
                </a:lnTo>
                <a:lnTo>
                  <a:pt x="12" y="1992"/>
                </a:lnTo>
                <a:lnTo>
                  <a:pt x="12" y="1992"/>
                </a:lnTo>
                <a:lnTo>
                  <a:pt x="12" y="1990"/>
                </a:lnTo>
                <a:lnTo>
                  <a:pt x="12" y="1990"/>
                </a:lnTo>
                <a:lnTo>
                  <a:pt x="6" y="1942"/>
                </a:lnTo>
                <a:lnTo>
                  <a:pt x="2" y="1888"/>
                </a:lnTo>
                <a:lnTo>
                  <a:pt x="0" y="1830"/>
                </a:lnTo>
                <a:lnTo>
                  <a:pt x="0" y="1770"/>
                </a:lnTo>
                <a:lnTo>
                  <a:pt x="2" y="1710"/>
                </a:lnTo>
                <a:lnTo>
                  <a:pt x="6" y="1650"/>
                </a:lnTo>
                <a:lnTo>
                  <a:pt x="12" y="1596"/>
                </a:lnTo>
                <a:lnTo>
                  <a:pt x="22" y="1548"/>
                </a:lnTo>
                <a:lnTo>
                  <a:pt x="22" y="1548"/>
                </a:lnTo>
                <a:lnTo>
                  <a:pt x="34" y="1430"/>
                </a:lnTo>
                <a:lnTo>
                  <a:pt x="34" y="1430"/>
                </a:lnTo>
                <a:lnTo>
                  <a:pt x="30" y="1416"/>
                </a:lnTo>
                <a:lnTo>
                  <a:pt x="24" y="1404"/>
                </a:lnTo>
                <a:lnTo>
                  <a:pt x="20" y="1392"/>
                </a:lnTo>
                <a:lnTo>
                  <a:pt x="20" y="1386"/>
                </a:lnTo>
                <a:lnTo>
                  <a:pt x="22" y="1380"/>
                </a:lnTo>
                <a:lnTo>
                  <a:pt x="22" y="1380"/>
                </a:lnTo>
                <a:lnTo>
                  <a:pt x="40" y="1376"/>
                </a:lnTo>
                <a:lnTo>
                  <a:pt x="40" y="1376"/>
                </a:lnTo>
                <a:lnTo>
                  <a:pt x="40" y="1366"/>
                </a:lnTo>
                <a:lnTo>
                  <a:pt x="40" y="1358"/>
                </a:lnTo>
                <a:lnTo>
                  <a:pt x="36" y="1342"/>
                </a:lnTo>
                <a:lnTo>
                  <a:pt x="32" y="1328"/>
                </a:lnTo>
                <a:lnTo>
                  <a:pt x="32" y="1322"/>
                </a:lnTo>
                <a:lnTo>
                  <a:pt x="34" y="1314"/>
                </a:lnTo>
                <a:lnTo>
                  <a:pt x="34" y="1314"/>
                </a:lnTo>
                <a:lnTo>
                  <a:pt x="38" y="1300"/>
                </a:lnTo>
                <a:lnTo>
                  <a:pt x="44" y="1286"/>
                </a:lnTo>
                <a:lnTo>
                  <a:pt x="58" y="1254"/>
                </a:lnTo>
                <a:lnTo>
                  <a:pt x="64" y="1236"/>
                </a:lnTo>
                <a:lnTo>
                  <a:pt x="66" y="1218"/>
                </a:lnTo>
                <a:lnTo>
                  <a:pt x="68" y="1200"/>
                </a:lnTo>
                <a:lnTo>
                  <a:pt x="64" y="1180"/>
                </a:lnTo>
                <a:lnTo>
                  <a:pt x="64" y="1180"/>
                </a:lnTo>
                <a:lnTo>
                  <a:pt x="62" y="1174"/>
                </a:lnTo>
                <a:lnTo>
                  <a:pt x="56" y="1166"/>
                </a:lnTo>
                <a:lnTo>
                  <a:pt x="50" y="1160"/>
                </a:lnTo>
                <a:lnTo>
                  <a:pt x="46" y="1150"/>
                </a:lnTo>
                <a:lnTo>
                  <a:pt x="46" y="1150"/>
                </a:lnTo>
                <a:lnTo>
                  <a:pt x="50" y="1142"/>
                </a:lnTo>
                <a:lnTo>
                  <a:pt x="56" y="1136"/>
                </a:lnTo>
                <a:lnTo>
                  <a:pt x="62" y="1130"/>
                </a:lnTo>
                <a:lnTo>
                  <a:pt x="66" y="1124"/>
                </a:lnTo>
                <a:lnTo>
                  <a:pt x="66" y="1124"/>
                </a:lnTo>
                <a:lnTo>
                  <a:pt x="80" y="886"/>
                </a:lnTo>
                <a:lnTo>
                  <a:pt x="80" y="886"/>
                </a:lnTo>
                <a:lnTo>
                  <a:pt x="100" y="804"/>
                </a:lnTo>
                <a:lnTo>
                  <a:pt x="110" y="762"/>
                </a:lnTo>
                <a:lnTo>
                  <a:pt x="120" y="716"/>
                </a:lnTo>
                <a:lnTo>
                  <a:pt x="120" y="716"/>
                </a:lnTo>
                <a:lnTo>
                  <a:pt x="124" y="686"/>
                </a:lnTo>
                <a:lnTo>
                  <a:pt x="128" y="654"/>
                </a:lnTo>
                <a:lnTo>
                  <a:pt x="130" y="592"/>
                </a:lnTo>
                <a:lnTo>
                  <a:pt x="130" y="560"/>
                </a:lnTo>
                <a:lnTo>
                  <a:pt x="132" y="528"/>
                </a:lnTo>
                <a:lnTo>
                  <a:pt x="136" y="498"/>
                </a:lnTo>
                <a:lnTo>
                  <a:pt x="144" y="470"/>
                </a:lnTo>
                <a:lnTo>
                  <a:pt x="144" y="470"/>
                </a:lnTo>
                <a:lnTo>
                  <a:pt x="152" y="448"/>
                </a:lnTo>
                <a:lnTo>
                  <a:pt x="158" y="440"/>
                </a:lnTo>
                <a:lnTo>
                  <a:pt x="164" y="430"/>
                </a:lnTo>
                <a:lnTo>
                  <a:pt x="170" y="422"/>
                </a:lnTo>
                <a:lnTo>
                  <a:pt x="178" y="416"/>
                </a:lnTo>
                <a:lnTo>
                  <a:pt x="188" y="412"/>
                </a:lnTo>
                <a:lnTo>
                  <a:pt x="198" y="408"/>
                </a:lnTo>
                <a:lnTo>
                  <a:pt x="198" y="408"/>
                </a:lnTo>
                <a:lnTo>
                  <a:pt x="232" y="404"/>
                </a:lnTo>
                <a:lnTo>
                  <a:pt x="232" y="404"/>
                </a:lnTo>
                <a:lnTo>
                  <a:pt x="238" y="396"/>
                </a:lnTo>
                <a:lnTo>
                  <a:pt x="250" y="382"/>
                </a:lnTo>
                <a:lnTo>
                  <a:pt x="274" y="340"/>
                </a:lnTo>
                <a:lnTo>
                  <a:pt x="296" y="298"/>
                </a:lnTo>
                <a:lnTo>
                  <a:pt x="304" y="280"/>
                </a:lnTo>
                <a:lnTo>
                  <a:pt x="308" y="268"/>
                </a:lnTo>
                <a:lnTo>
                  <a:pt x="308" y="268"/>
                </a:lnTo>
                <a:lnTo>
                  <a:pt x="292" y="254"/>
                </a:lnTo>
                <a:lnTo>
                  <a:pt x="292" y="254"/>
                </a:lnTo>
                <a:lnTo>
                  <a:pt x="294" y="204"/>
                </a:lnTo>
                <a:lnTo>
                  <a:pt x="298" y="178"/>
                </a:lnTo>
                <a:lnTo>
                  <a:pt x="304" y="156"/>
                </a:lnTo>
                <a:lnTo>
                  <a:pt x="304" y="156"/>
                </a:lnTo>
                <a:lnTo>
                  <a:pt x="294" y="148"/>
                </a:lnTo>
                <a:lnTo>
                  <a:pt x="286" y="140"/>
                </a:lnTo>
                <a:lnTo>
                  <a:pt x="282" y="136"/>
                </a:lnTo>
                <a:lnTo>
                  <a:pt x="280" y="130"/>
                </a:lnTo>
                <a:lnTo>
                  <a:pt x="280" y="122"/>
                </a:lnTo>
                <a:lnTo>
                  <a:pt x="280" y="112"/>
                </a:lnTo>
                <a:lnTo>
                  <a:pt x="280" y="112"/>
                </a:lnTo>
                <a:lnTo>
                  <a:pt x="290" y="96"/>
                </a:lnTo>
                <a:lnTo>
                  <a:pt x="290" y="96"/>
                </a:lnTo>
                <a:lnTo>
                  <a:pt x="306" y="90"/>
                </a:lnTo>
                <a:lnTo>
                  <a:pt x="306" y="90"/>
                </a:lnTo>
                <a:lnTo>
                  <a:pt x="304" y="74"/>
                </a:lnTo>
                <a:lnTo>
                  <a:pt x="302" y="60"/>
                </a:lnTo>
                <a:lnTo>
                  <a:pt x="304" y="48"/>
                </a:lnTo>
                <a:lnTo>
                  <a:pt x="306" y="38"/>
                </a:lnTo>
                <a:lnTo>
                  <a:pt x="310" y="30"/>
                </a:lnTo>
                <a:lnTo>
                  <a:pt x="316" y="24"/>
                </a:lnTo>
                <a:lnTo>
                  <a:pt x="322" y="20"/>
                </a:lnTo>
                <a:lnTo>
                  <a:pt x="330" y="16"/>
                </a:lnTo>
                <a:lnTo>
                  <a:pt x="350" y="12"/>
                </a:lnTo>
                <a:lnTo>
                  <a:pt x="374" y="10"/>
                </a:lnTo>
                <a:lnTo>
                  <a:pt x="398" y="6"/>
                </a:lnTo>
                <a:lnTo>
                  <a:pt x="424" y="0"/>
                </a:lnTo>
                <a:lnTo>
                  <a:pt x="424" y="0"/>
                </a:lnTo>
                <a:close/>
                <a:moveTo>
                  <a:pt x="622" y="730"/>
                </a:moveTo>
                <a:lnTo>
                  <a:pt x="622" y="730"/>
                </a:lnTo>
                <a:lnTo>
                  <a:pt x="630" y="858"/>
                </a:lnTo>
                <a:lnTo>
                  <a:pt x="630" y="858"/>
                </a:lnTo>
                <a:lnTo>
                  <a:pt x="636" y="860"/>
                </a:lnTo>
                <a:lnTo>
                  <a:pt x="636" y="860"/>
                </a:lnTo>
                <a:lnTo>
                  <a:pt x="640" y="856"/>
                </a:lnTo>
                <a:lnTo>
                  <a:pt x="642" y="850"/>
                </a:lnTo>
                <a:lnTo>
                  <a:pt x="646" y="832"/>
                </a:lnTo>
                <a:lnTo>
                  <a:pt x="646" y="814"/>
                </a:lnTo>
                <a:lnTo>
                  <a:pt x="644" y="792"/>
                </a:lnTo>
                <a:lnTo>
                  <a:pt x="642" y="772"/>
                </a:lnTo>
                <a:lnTo>
                  <a:pt x="636" y="752"/>
                </a:lnTo>
                <a:lnTo>
                  <a:pt x="630" y="738"/>
                </a:lnTo>
                <a:lnTo>
                  <a:pt x="626" y="734"/>
                </a:lnTo>
                <a:lnTo>
                  <a:pt x="622" y="730"/>
                </a:lnTo>
                <a:lnTo>
                  <a:pt x="622" y="730"/>
                </a:lnTo>
                <a:close/>
                <a:moveTo>
                  <a:pt x="660" y="776"/>
                </a:moveTo>
                <a:lnTo>
                  <a:pt x="660" y="776"/>
                </a:lnTo>
                <a:lnTo>
                  <a:pt x="658" y="790"/>
                </a:lnTo>
                <a:lnTo>
                  <a:pt x="658" y="806"/>
                </a:lnTo>
                <a:lnTo>
                  <a:pt x="662" y="838"/>
                </a:lnTo>
                <a:lnTo>
                  <a:pt x="662" y="838"/>
                </a:lnTo>
                <a:lnTo>
                  <a:pt x="664" y="838"/>
                </a:lnTo>
                <a:lnTo>
                  <a:pt x="664" y="838"/>
                </a:lnTo>
                <a:lnTo>
                  <a:pt x="674" y="834"/>
                </a:lnTo>
                <a:lnTo>
                  <a:pt x="676" y="830"/>
                </a:lnTo>
                <a:lnTo>
                  <a:pt x="678" y="824"/>
                </a:lnTo>
                <a:lnTo>
                  <a:pt x="678" y="824"/>
                </a:lnTo>
                <a:lnTo>
                  <a:pt x="686" y="828"/>
                </a:lnTo>
                <a:lnTo>
                  <a:pt x="696" y="830"/>
                </a:lnTo>
                <a:lnTo>
                  <a:pt x="704" y="828"/>
                </a:lnTo>
                <a:lnTo>
                  <a:pt x="716" y="828"/>
                </a:lnTo>
                <a:lnTo>
                  <a:pt x="716" y="828"/>
                </a:lnTo>
                <a:lnTo>
                  <a:pt x="712" y="820"/>
                </a:lnTo>
                <a:lnTo>
                  <a:pt x="706" y="814"/>
                </a:lnTo>
                <a:lnTo>
                  <a:pt x="692" y="798"/>
                </a:lnTo>
                <a:lnTo>
                  <a:pt x="674" y="784"/>
                </a:lnTo>
                <a:lnTo>
                  <a:pt x="660" y="776"/>
                </a:lnTo>
                <a:lnTo>
                  <a:pt x="660" y="77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 flipH="1">
            <a:off x="2786191" y="3110454"/>
            <a:ext cx="468044" cy="1107765"/>
          </a:xfrm>
          <a:custGeom>
            <a:avLst/>
            <a:gdLst/>
            <a:ahLst/>
            <a:cxnLst>
              <a:cxn ang="0">
                <a:pos x="374" y="140"/>
              </a:cxn>
              <a:cxn ang="0">
                <a:pos x="312" y="366"/>
              </a:cxn>
              <a:cxn ang="0">
                <a:pos x="494" y="446"/>
              </a:cxn>
              <a:cxn ang="0">
                <a:pos x="674" y="1108"/>
              </a:cxn>
              <a:cxn ang="0">
                <a:pos x="678" y="1274"/>
              </a:cxn>
              <a:cxn ang="0">
                <a:pos x="802" y="1482"/>
              </a:cxn>
              <a:cxn ang="0">
                <a:pos x="812" y="1558"/>
              </a:cxn>
              <a:cxn ang="0">
                <a:pos x="850" y="1708"/>
              </a:cxn>
              <a:cxn ang="0">
                <a:pos x="872" y="1830"/>
              </a:cxn>
              <a:cxn ang="0">
                <a:pos x="968" y="2206"/>
              </a:cxn>
              <a:cxn ang="0">
                <a:pos x="1028" y="2296"/>
              </a:cxn>
              <a:cxn ang="0">
                <a:pos x="930" y="2268"/>
              </a:cxn>
              <a:cxn ang="0">
                <a:pos x="896" y="2174"/>
              </a:cxn>
              <a:cxn ang="0">
                <a:pos x="952" y="2148"/>
              </a:cxn>
              <a:cxn ang="0">
                <a:pos x="806" y="2214"/>
              </a:cxn>
              <a:cxn ang="0">
                <a:pos x="864" y="2320"/>
              </a:cxn>
              <a:cxn ang="0">
                <a:pos x="798" y="2314"/>
              </a:cxn>
              <a:cxn ang="0">
                <a:pos x="748" y="2356"/>
              </a:cxn>
              <a:cxn ang="0">
                <a:pos x="722" y="2230"/>
              </a:cxn>
              <a:cxn ang="0">
                <a:pos x="776" y="2192"/>
              </a:cxn>
              <a:cxn ang="0">
                <a:pos x="772" y="2166"/>
              </a:cxn>
              <a:cxn ang="0">
                <a:pos x="630" y="2142"/>
              </a:cxn>
              <a:cxn ang="0">
                <a:pos x="646" y="2214"/>
              </a:cxn>
              <a:cxn ang="0">
                <a:pos x="582" y="2260"/>
              </a:cxn>
              <a:cxn ang="0">
                <a:pos x="494" y="2288"/>
              </a:cxn>
              <a:cxn ang="0">
                <a:pos x="534" y="2166"/>
              </a:cxn>
              <a:cxn ang="0">
                <a:pos x="420" y="2140"/>
              </a:cxn>
              <a:cxn ang="0">
                <a:pos x="444" y="2340"/>
              </a:cxn>
              <a:cxn ang="0">
                <a:pos x="374" y="2348"/>
              </a:cxn>
              <a:cxn ang="0">
                <a:pos x="418" y="2438"/>
              </a:cxn>
              <a:cxn ang="0">
                <a:pos x="234" y="2366"/>
              </a:cxn>
              <a:cxn ang="0">
                <a:pos x="310" y="1856"/>
              </a:cxn>
              <a:cxn ang="0">
                <a:pos x="220" y="2076"/>
              </a:cxn>
              <a:cxn ang="0">
                <a:pos x="200" y="2372"/>
              </a:cxn>
              <a:cxn ang="0">
                <a:pos x="88" y="2342"/>
              </a:cxn>
              <a:cxn ang="0">
                <a:pos x="138" y="1912"/>
              </a:cxn>
              <a:cxn ang="0">
                <a:pos x="146" y="1550"/>
              </a:cxn>
              <a:cxn ang="0">
                <a:pos x="96" y="1036"/>
              </a:cxn>
              <a:cxn ang="0">
                <a:pos x="46" y="790"/>
              </a:cxn>
              <a:cxn ang="0">
                <a:pos x="80" y="462"/>
              </a:cxn>
              <a:cxn ang="0">
                <a:pos x="144" y="240"/>
              </a:cxn>
              <a:cxn ang="0">
                <a:pos x="122" y="90"/>
              </a:cxn>
              <a:cxn ang="0">
                <a:pos x="236" y="0"/>
              </a:cxn>
              <a:cxn ang="0">
                <a:pos x="464" y="790"/>
              </a:cxn>
              <a:cxn ang="0">
                <a:pos x="512" y="720"/>
              </a:cxn>
              <a:cxn ang="0">
                <a:pos x="530" y="1380"/>
              </a:cxn>
              <a:cxn ang="0">
                <a:pos x="708" y="1406"/>
              </a:cxn>
              <a:cxn ang="0">
                <a:pos x="634" y="1158"/>
              </a:cxn>
              <a:cxn ang="0">
                <a:pos x="506" y="1156"/>
              </a:cxn>
              <a:cxn ang="0">
                <a:pos x="686" y="1212"/>
              </a:cxn>
              <a:cxn ang="0">
                <a:pos x="310" y="1444"/>
              </a:cxn>
              <a:cxn ang="0">
                <a:pos x="484" y="1944"/>
              </a:cxn>
              <a:cxn ang="0">
                <a:pos x="844" y="2090"/>
              </a:cxn>
              <a:cxn ang="0">
                <a:pos x="870" y="1954"/>
              </a:cxn>
              <a:cxn ang="0">
                <a:pos x="472" y="1994"/>
              </a:cxn>
              <a:cxn ang="0">
                <a:pos x="538" y="2054"/>
              </a:cxn>
              <a:cxn ang="0">
                <a:pos x="626" y="2094"/>
              </a:cxn>
              <a:cxn ang="0">
                <a:pos x="564" y="2040"/>
              </a:cxn>
              <a:cxn ang="0">
                <a:pos x="744" y="2092"/>
              </a:cxn>
              <a:cxn ang="0">
                <a:pos x="712" y="2080"/>
              </a:cxn>
              <a:cxn ang="0">
                <a:pos x="614" y="2106"/>
              </a:cxn>
              <a:cxn ang="0">
                <a:pos x="384" y="2256"/>
              </a:cxn>
              <a:cxn ang="0">
                <a:pos x="356" y="2256"/>
              </a:cxn>
            </a:cxnLst>
            <a:rect l="0" t="0" r="r" b="b"/>
            <a:pathLst>
              <a:path w="1036" h="2452">
                <a:moveTo>
                  <a:pt x="236" y="0"/>
                </a:moveTo>
                <a:lnTo>
                  <a:pt x="236" y="0"/>
                </a:lnTo>
                <a:lnTo>
                  <a:pt x="252" y="2"/>
                </a:lnTo>
                <a:lnTo>
                  <a:pt x="266" y="6"/>
                </a:lnTo>
                <a:lnTo>
                  <a:pt x="280" y="10"/>
                </a:lnTo>
                <a:lnTo>
                  <a:pt x="292" y="14"/>
                </a:lnTo>
                <a:lnTo>
                  <a:pt x="302" y="20"/>
                </a:lnTo>
                <a:lnTo>
                  <a:pt x="312" y="28"/>
                </a:lnTo>
                <a:lnTo>
                  <a:pt x="322" y="36"/>
                </a:lnTo>
                <a:lnTo>
                  <a:pt x="330" y="46"/>
                </a:lnTo>
                <a:lnTo>
                  <a:pt x="344" y="66"/>
                </a:lnTo>
                <a:lnTo>
                  <a:pt x="356" y="88"/>
                </a:lnTo>
                <a:lnTo>
                  <a:pt x="366" y="114"/>
                </a:lnTo>
                <a:lnTo>
                  <a:pt x="374" y="140"/>
                </a:lnTo>
                <a:lnTo>
                  <a:pt x="374" y="140"/>
                </a:lnTo>
                <a:lnTo>
                  <a:pt x="380" y="162"/>
                </a:lnTo>
                <a:lnTo>
                  <a:pt x="386" y="184"/>
                </a:lnTo>
                <a:lnTo>
                  <a:pt x="388" y="196"/>
                </a:lnTo>
                <a:lnTo>
                  <a:pt x="388" y="208"/>
                </a:lnTo>
                <a:lnTo>
                  <a:pt x="386" y="218"/>
                </a:lnTo>
                <a:lnTo>
                  <a:pt x="380" y="230"/>
                </a:lnTo>
                <a:lnTo>
                  <a:pt x="380" y="230"/>
                </a:lnTo>
                <a:lnTo>
                  <a:pt x="372" y="244"/>
                </a:lnTo>
                <a:lnTo>
                  <a:pt x="362" y="260"/>
                </a:lnTo>
                <a:lnTo>
                  <a:pt x="336" y="296"/>
                </a:lnTo>
                <a:lnTo>
                  <a:pt x="324" y="316"/>
                </a:lnTo>
                <a:lnTo>
                  <a:pt x="316" y="336"/>
                </a:lnTo>
                <a:lnTo>
                  <a:pt x="314" y="346"/>
                </a:lnTo>
                <a:lnTo>
                  <a:pt x="312" y="356"/>
                </a:lnTo>
                <a:lnTo>
                  <a:pt x="312" y="366"/>
                </a:lnTo>
                <a:lnTo>
                  <a:pt x="314" y="376"/>
                </a:lnTo>
                <a:lnTo>
                  <a:pt x="314" y="376"/>
                </a:lnTo>
                <a:lnTo>
                  <a:pt x="322" y="386"/>
                </a:lnTo>
                <a:lnTo>
                  <a:pt x="332" y="396"/>
                </a:lnTo>
                <a:lnTo>
                  <a:pt x="344" y="404"/>
                </a:lnTo>
                <a:lnTo>
                  <a:pt x="356" y="410"/>
                </a:lnTo>
                <a:lnTo>
                  <a:pt x="370" y="414"/>
                </a:lnTo>
                <a:lnTo>
                  <a:pt x="382" y="418"/>
                </a:lnTo>
                <a:lnTo>
                  <a:pt x="410" y="422"/>
                </a:lnTo>
                <a:lnTo>
                  <a:pt x="436" y="426"/>
                </a:lnTo>
                <a:lnTo>
                  <a:pt x="460" y="428"/>
                </a:lnTo>
                <a:lnTo>
                  <a:pt x="470" y="432"/>
                </a:lnTo>
                <a:lnTo>
                  <a:pt x="480" y="436"/>
                </a:lnTo>
                <a:lnTo>
                  <a:pt x="488" y="440"/>
                </a:lnTo>
                <a:lnTo>
                  <a:pt x="494" y="446"/>
                </a:lnTo>
                <a:lnTo>
                  <a:pt x="494" y="446"/>
                </a:lnTo>
                <a:lnTo>
                  <a:pt x="590" y="674"/>
                </a:lnTo>
                <a:lnTo>
                  <a:pt x="590" y="674"/>
                </a:lnTo>
                <a:lnTo>
                  <a:pt x="590" y="686"/>
                </a:lnTo>
                <a:lnTo>
                  <a:pt x="588" y="698"/>
                </a:lnTo>
                <a:lnTo>
                  <a:pt x="586" y="714"/>
                </a:lnTo>
                <a:lnTo>
                  <a:pt x="588" y="724"/>
                </a:lnTo>
                <a:lnTo>
                  <a:pt x="590" y="734"/>
                </a:lnTo>
                <a:lnTo>
                  <a:pt x="590" y="734"/>
                </a:lnTo>
                <a:lnTo>
                  <a:pt x="636" y="818"/>
                </a:lnTo>
                <a:lnTo>
                  <a:pt x="636" y="818"/>
                </a:lnTo>
                <a:lnTo>
                  <a:pt x="640" y="902"/>
                </a:lnTo>
                <a:lnTo>
                  <a:pt x="640" y="902"/>
                </a:lnTo>
                <a:lnTo>
                  <a:pt x="674" y="1108"/>
                </a:lnTo>
                <a:lnTo>
                  <a:pt x="674" y="1108"/>
                </a:lnTo>
                <a:lnTo>
                  <a:pt x="676" y="1122"/>
                </a:lnTo>
                <a:lnTo>
                  <a:pt x="678" y="1136"/>
                </a:lnTo>
                <a:lnTo>
                  <a:pt x="680" y="1148"/>
                </a:lnTo>
                <a:lnTo>
                  <a:pt x="684" y="1160"/>
                </a:lnTo>
                <a:lnTo>
                  <a:pt x="684" y="1160"/>
                </a:lnTo>
                <a:lnTo>
                  <a:pt x="712" y="1174"/>
                </a:lnTo>
                <a:lnTo>
                  <a:pt x="712" y="1174"/>
                </a:lnTo>
                <a:lnTo>
                  <a:pt x="714" y="1190"/>
                </a:lnTo>
                <a:lnTo>
                  <a:pt x="714" y="1204"/>
                </a:lnTo>
                <a:lnTo>
                  <a:pt x="712" y="1218"/>
                </a:lnTo>
                <a:lnTo>
                  <a:pt x="708" y="1232"/>
                </a:lnTo>
                <a:lnTo>
                  <a:pt x="702" y="1244"/>
                </a:lnTo>
                <a:lnTo>
                  <a:pt x="696" y="1256"/>
                </a:lnTo>
                <a:lnTo>
                  <a:pt x="688" y="1266"/>
                </a:lnTo>
                <a:lnTo>
                  <a:pt x="678" y="1274"/>
                </a:lnTo>
                <a:lnTo>
                  <a:pt x="678" y="1274"/>
                </a:lnTo>
                <a:lnTo>
                  <a:pt x="682" y="1302"/>
                </a:lnTo>
                <a:lnTo>
                  <a:pt x="688" y="1332"/>
                </a:lnTo>
                <a:lnTo>
                  <a:pt x="696" y="1360"/>
                </a:lnTo>
                <a:lnTo>
                  <a:pt x="706" y="1390"/>
                </a:lnTo>
                <a:lnTo>
                  <a:pt x="718" y="1416"/>
                </a:lnTo>
                <a:lnTo>
                  <a:pt x="732" y="1442"/>
                </a:lnTo>
                <a:lnTo>
                  <a:pt x="746" y="1464"/>
                </a:lnTo>
                <a:lnTo>
                  <a:pt x="760" y="1484"/>
                </a:lnTo>
                <a:lnTo>
                  <a:pt x="760" y="1484"/>
                </a:lnTo>
                <a:lnTo>
                  <a:pt x="770" y="1480"/>
                </a:lnTo>
                <a:lnTo>
                  <a:pt x="780" y="1478"/>
                </a:lnTo>
                <a:lnTo>
                  <a:pt x="792" y="1478"/>
                </a:lnTo>
                <a:lnTo>
                  <a:pt x="802" y="1482"/>
                </a:lnTo>
                <a:lnTo>
                  <a:pt x="802" y="1482"/>
                </a:lnTo>
                <a:lnTo>
                  <a:pt x="810" y="1490"/>
                </a:lnTo>
                <a:lnTo>
                  <a:pt x="810" y="1490"/>
                </a:lnTo>
                <a:lnTo>
                  <a:pt x="808" y="1496"/>
                </a:lnTo>
                <a:lnTo>
                  <a:pt x="808" y="1496"/>
                </a:lnTo>
                <a:lnTo>
                  <a:pt x="794" y="1496"/>
                </a:lnTo>
                <a:lnTo>
                  <a:pt x="786" y="1498"/>
                </a:lnTo>
                <a:lnTo>
                  <a:pt x="780" y="1502"/>
                </a:lnTo>
                <a:lnTo>
                  <a:pt x="774" y="1508"/>
                </a:lnTo>
                <a:lnTo>
                  <a:pt x="774" y="1508"/>
                </a:lnTo>
                <a:lnTo>
                  <a:pt x="776" y="1524"/>
                </a:lnTo>
                <a:lnTo>
                  <a:pt x="780" y="1534"/>
                </a:lnTo>
                <a:lnTo>
                  <a:pt x="786" y="1542"/>
                </a:lnTo>
                <a:lnTo>
                  <a:pt x="794" y="1546"/>
                </a:lnTo>
                <a:lnTo>
                  <a:pt x="802" y="1552"/>
                </a:lnTo>
                <a:lnTo>
                  <a:pt x="812" y="1558"/>
                </a:lnTo>
                <a:lnTo>
                  <a:pt x="818" y="1564"/>
                </a:lnTo>
                <a:lnTo>
                  <a:pt x="824" y="1576"/>
                </a:lnTo>
                <a:lnTo>
                  <a:pt x="824" y="1576"/>
                </a:lnTo>
                <a:lnTo>
                  <a:pt x="828" y="1592"/>
                </a:lnTo>
                <a:lnTo>
                  <a:pt x="830" y="1610"/>
                </a:lnTo>
                <a:lnTo>
                  <a:pt x="830" y="1628"/>
                </a:lnTo>
                <a:lnTo>
                  <a:pt x="828" y="1648"/>
                </a:lnTo>
                <a:lnTo>
                  <a:pt x="826" y="1684"/>
                </a:lnTo>
                <a:lnTo>
                  <a:pt x="826" y="1700"/>
                </a:lnTo>
                <a:lnTo>
                  <a:pt x="826" y="1716"/>
                </a:lnTo>
                <a:lnTo>
                  <a:pt x="826" y="1716"/>
                </a:lnTo>
                <a:lnTo>
                  <a:pt x="836" y="1716"/>
                </a:lnTo>
                <a:lnTo>
                  <a:pt x="836" y="1716"/>
                </a:lnTo>
                <a:lnTo>
                  <a:pt x="842" y="1710"/>
                </a:lnTo>
                <a:lnTo>
                  <a:pt x="850" y="1708"/>
                </a:lnTo>
                <a:lnTo>
                  <a:pt x="854" y="1706"/>
                </a:lnTo>
                <a:lnTo>
                  <a:pt x="858" y="1708"/>
                </a:lnTo>
                <a:lnTo>
                  <a:pt x="860" y="1710"/>
                </a:lnTo>
                <a:lnTo>
                  <a:pt x="862" y="1716"/>
                </a:lnTo>
                <a:lnTo>
                  <a:pt x="862" y="1716"/>
                </a:lnTo>
                <a:lnTo>
                  <a:pt x="830" y="1732"/>
                </a:lnTo>
                <a:lnTo>
                  <a:pt x="830" y="1732"/>
                </a:lnTo>
                <a:lnTo>
                  <a:pt x="832" y="1750"/>
                </a:lnTo>
                <a:lnTo>
                  <a:pt x="834" y="1766"/>
                </a:lnTo>
                <a:lnTo>
                  <a:pt x="840" y="1778"/>
                </a:lnTo>
                <a:lnTo>
                  <a:pt x="846" y="1788"/>
                </a:lnTo>
                <a:lnTo>
                  <a:pt x="860" y="1808"/>
                </a:lnTo>
                <a:lnTo>
                  <a:pt x="866" y="1818"/>
                </a:lnTo>
                <a:lnTo>
                  <a:pt x="872" y="1830"/>
                </a:lnTo>
                <a:lnTo>
                  <a:pt x="872" y="1830"/>
                </a:lnTo>
                <a:lnTo>
                  <a:pt x="878" y="1850"/>
                </a:lnTo>
                <a:lnTo>
                  <a:pt x="882" y="1870"/>
                </a:lnTo>
                <a:lnTo>
                  <a:pt x="888" y="1908"/>
                </a:lnTo>
                <a:lnTo>
                  <a:pt x="892" y="1948"/>
                </a:lnTo>
                <a:lnTo>
                  <a:pt x="896" y="1966"/>
                </a:lnTo>
                <a:lnTo>
                  <a:pt x="902" y="1986"/>
                </a:lnTo>
                <a:lnTo>
                  <a:pt x="902" y="1986"/>
                </a:lnTo>
                <a:lnTo>
                  <a:pt x="912" y="2012"/>
                </a:lnTo>
                <a:lnTo>
                  <a:pt x="922" y="2038"/>
                </a:lnTo>
                <a:lnTo>
                  <a:pt x="944" y="2090"/>
                </a:lnTo>
                <a:lnTo>
                  <a:pt x="952" y="2116"/>
                </a:lnTo>
                <a:lnTo>
                  <a:pt x="960" y="2144"/>
                </a:lnTo>
                <a:lnTo>
                  <a:pt x="966" y="2174"/>
                </a:lnTo>
                <a:lnTo>
                  <a:pt x="968" y="2206"/>
                </a:lnTo>
                <a:lnTo>
                  <a:pt x="968" y="2206"/>
                </a:lnTo>
                <a:lnTo>
                  <a:pt x="978" y="2208"/>
                </a:lnTo>
                <a:lnTo>
                  <a:pt x="978" y="2208"/>
                </a:lnTo>
                <a:lnTo>
                  <a:pt x="980" y="2198"/>
                </a:lnTo>
                <a:lnTo>
                  <a:pt x="986" y="2186"/>
                </a:lnTo>
                <a:lnTo>
                  <a:pt x="992" y="2178"/>
                </a:lnTo>
                <a:lnTo>
                  <a:pt x="1000" y="2172"/>
                </a:lnTo>
                <a:lnTo>
                  <a:pt x="1000" y="2172"/>
                </a:lnTo>
                <a:lnTo>
                  <a:pt x="1024" y="2172"/>
                </a:lnTo>
                <a:lnTo>
                  <a:pt x="1024" y="2172"/>
                </a:lnTo>
                <a:lnTo>
                  <a:pt x="1028" y="2186"/>
                </a:lnTo>
                <a:lnTo>
                  <a:pt x="1032" y="2200"/>
                </a:lnTo>
                <a:lnTo>
                  <a:pt x="1034" y="2216"/>
                </a:lnTo>
                <a:lnTo>
                  <a:pt x="1036" y="2234"/>
                </a:lnTo>
                <a:lnTo>
                  <a:pt x="1034" y="2266"/>
                </a:lnTo>
                <a:lnTo>
                  <a:pt x="1028" y="2296"/>
                </a:lnTo>
                <a:lnTo>
                  <a:pt x="1028" y="2296"/>
                </a:lnTo>
                <a:lnTo>
                  <a:pt x="1010" y="2308"/>
                </a:lnTo>
                <a:lnTo>
                  <a:pt x="1010" y="2308"/>
                </a:lnTo>
                <a:lnTo>
                  <a:pt x="1002" y="2308"/>
                </a:lnTo>
                <a:lnTo>
                  <a:pt x="1002" y="2308"/>
                </a:lnTo>
                <a:lnTo>
                  <a:pt x="992" y="2298"/>
                </a:lnTo>
                <a:lnTo>
                  <a:pt x="986" y="2288"/>
                </a:lnTo>
                <a:lnTo>
                  <a:pt x="982" y="2276"/>
                </a:lnTo>
                <a:lnTo>
                  <a:pt x="978" y="2260"/>
                </a:lnTo>
                <a:lnTo>
                  <a:pt x="978" y="2260"/>
                </a:lnTo>
                <a:lnTo>
                  <a:pt x="956" y="2254"/>
                </a:lnTo>
                <a:lnTo>
                  <a:pt x="930" y="2252"/>
                </a:lnTo>
                <a:lnTo>
                  <a:pt x="930" y="2252"/>
                </a:lnTo>
                <a:lnTo>
                  <a:pt x="930" y="2268"/>
                </a:lnTo>
                <a:lnTo>
                  <a:pt x="930" y="2268"/>
                </a:lnTo>
                <a:lnTo>
                  <a:pt x="920" y="2296"/>
                </a:lnTo>
                <a:lnTo>
                  <a:pt x="920" y="2296"/>
                </a:lnTo>
                <a:lnTo>
                  <a:pt x="910" y="2300"/>
                </a:lnTo>
                <a:lnTo>
                  <a:pt x="902" y="2302"/>
                </a:lnTo>
                <a:lnTo>
                  <a:pt x="894" y="2300"/>
                </a:lnTo>
                <a:lnTo>
                  <a:pt x="888" y="2296"/>
                </a:lnTo>
                <a:lnTo>
                  <a:pt x="884" y="2290"/>
                </a:lnTo>
                <a:lnTo>
                  <a:pt x="880" y="2284"/>
                </a:lnTo>
                <a:lnTo>
                  <a:pt x="876" y="2264"/>
                </a:lnTo>
                <a:lnTo>
                  <a:pt x="876" y="2244"/>
                </a:lnTo>
                <a:lnTo>
                  <a:pt x="876" y="2220"/>
                </a:lnTo>
                <a:lnTo>
                  <a:pt x="880" y="2200"/>
                </a:lnTo>
                <a:lnTo>
                  <a:pt x="884" y="2184"/>
                </a:lnTo>
                <a:lnTo>
                  <a:pt x="884" y="2184"/>
                </a:lnTo>
                <a:lnTo>
                  <a:pt x="896" y="2174"/>
                </a:lnTo>
                <a:lnTo>
                  <a:pt x="904" y="2172"/>
                </a:lnTo>
                <a:lnTo>
                  <a:pt x="914" y="2170"/>
                </a:lnTo>
                <a:lnTo>
                  <a:pt x="914" y="2170"/>
                </a:lnTo>
                <a:lnTo>
                  <a:pt x="924" y="2180"/>
                </a:lnTo>
                <a:lnTo>
                  <a:pt x="924" y="2180"/>
                </a:lnTo>
                <a:lnTo>
                  <a:pt x="934" y="2230"/>
                </a:lnTo>
                <a:lnTo>
                  <a:pt x="934" y="2230"/>
                </a:lnTo>
                <a:lnTo>
                  <a:pt x="942" y="2226"/>
                </a:lnTo>
                <a:lnTo>
                  <a:pt x="950" y="2220"/>
                </a:lnTo>
                <a:lnTo>
                  <a:pt x="954" y="2214"/>
                </a:lnTo>
                <a:lnTo>
                  <a:pt x="958" y="2206"/>
                </a:lnTo>
                <a:lnTo>
                  <a:pt x="958" y="2198"/>
                </a:lnTo>
                <a:lnTo>
                  <a:pt x="960" y="2188"/>
                </a:lnTo>
                <a:lnTo>
                  <a:pt x="956" y="2168"/>
                </a:lnTo>
                <a:lnTo>
                  <a:pt x="952" y="2148"/>
                </a:lnTo>
                <a:lnTo>
                  <a:pt x="944" y="2128"/>
                </a:lnTo>
                <a:lnTo>
                  <a:pt x="932" y="2098"/>
                </a:lnTo>
                <a:lnTo>
                  <a:pt x="932" y="2098"/>
                </a:lnTo>
                <a:lnTo>
                  <a:pt x="852" y="2106"/>
                </a:lnTo>
                <a:lnTo>
                  <a:pt x="852" y="2106"/>
                </a:lnTo>
                <a:lnTo>
                  <a:pt x="852" y="2136"/>
                </a:lnTo>
                <a:lnTo>
                  <a:pt x="852" y="2150"/>
                </a:lnTo>
                <a:lnTo>
                  <a:pt x="848" y="2164"/>
                </a:lnTo>
                <a:lnTo>
                  <a:pt x="848" y="2164"/>
                </a:lnTo>
                <a:lnTo>
                  <a:pt x="828" y="2174"/>
                </a:lnTo>
                <a:lnTo>
                  <a:pt x="816" y="2182"/>
                </a:lnTo>
                <a:lnTo>
                  <a:pt x="810" y="2188"/>
                </a:lnTo>
                <a:lnTo>
                  <a:pt x="810" y="2188"/>
                </a:lnTo>
                <a:lnTo>
                  <a:pt x="808" y="2200"/>
                </a:lnTo>
                <a:lnTo>
                  <a:pt x="806" y="2214"/>
                </a:lnTo>
                <a:lnTo>
                  <a:pt x="808" y="2226"/>
                </a:lnTo>
                <a:lnTo>
                  <a:pt x="812" y="2236"/>
                </a:lnTo>
                <a:lnTo>
                  <a:pt x="812" y="2236"/>
                </a:lnTo>
                <a:lnTo>
                  <a:pt x="820" y="2234"/>
                </a:lnTo>
                <a:lnTo>
                  <a:pt x="826" y="2230"/>
                </a:lnTo>
                <a:lnTo>
                  <a:pt x="836" y="2230"/>
                </a:lnTo>
                <a:lnTo>
                  <a:pt x="844" y="2232"/>
                </a:lnTo>
                <a:lnTo>
                  <a:pt x="844" y="2232"/>
                </a:lnTo>
                <a:lnTo>
                  <a:pt x="850" y="2236"/>
                </a:lnTo>
                <a:lnTo>
                  <a:pt x="856" y="2242"/>
                </a:lnTo>
                <a:lnTo>
                  <a:pt x="860" y="2250"/>
                </a:lnTo>
                <a:lnTo>
                  <a:pt x="862" y="2258"/>
                </a:lnTo>
                <a:lnTo>
                  <a:pt x="866" y="2278"/>
                </a:lnTo>
                <a:lnTo>
                  <a:pt x="866" y="2298"/>
                </a:lnTo>
                <a:lnTo>
                  <a:pt x="864" y="2320"/>
                </a:lnTo>
                <a:lnTo>
                  <a:pt x="858" y="2340"/>
                </a:lnTo>
                <a:lnTo>
                  <a:pt x="852" y="2354"/>
                </a:lnTo>
                <a:lnTo>
                  <a:pt x="846" y="2360"/>
                </a:lnTo>
                <a:lnTo>
                  <a:pt x="842" y="2364"/>
                </a:lnTo>
                <a:lnTo>
                  <a:pt x="842" y="2364"/>
                </a:lnTo>
                <a:lnTo>
                  <a:pt x="832" y="2362"/>
                </a:lnTo>
                <a:lnTo>
                  <a:pt x="824" y="2360"/>
                </a:lnTo>
                <a:lnTo>
                  <a:pt x="816" y="2356"/>
                </a:lnTo>
                <a:lnTo>
                  <a:pt x="812" y="2350"/>
                </a:lnTo>
                <a:lnTo>
                  <a:pt x="808" y="2342"/>
                </a:lnTo>
                <a:lnTo>
                  <a:pt x="804" y="2334"/>
                </a:lnTo>
                <a:lnTo>
                  <a:pt x="800" y="2310"/>
                </a:lnTo>
                <a:lnTo>
                  <a:pt x="800" y="2310"/>
                </a:lnTo>
                <a:lnTo>
                  <a:pt x="798" y="2314"/>
                </a:lnTo>
                <a:lnTo>
                  <a:pt x="798" y="2314"/>
                </a:lnTo>
                <a:lnTo>
                  <a:pt x="786" y="2324"/>
                </a:lnTo>
                <a:lnTo>
                  <a:pt x="786" y="2324"/>
                </a:lnTo>
                <a:lnTo>
                  <a:pt x="776" y="2314"/>
                </a:lnTo>
                <a:lnTo>
                  <a:pt x="776" y="2314"/>
                </a:lnTo>
                <a:lnTo>
                  <a:pt x="770" y="2304"/>
                </a:lnTo>
                <a:lnTo>
                  <a:pt x="770" y="2304"/>
                </a:lnTo>
                <a:lnTo>
                  <a:pt x="768" y="2304"/>
                </a:lnTo>
                <a:lnTo>
                  <a:pt x="768" y="2304"/>
                </a:lnTo>
                <a:lnTo>
                  <a:pt x="768" y="2308"/>
                </a:lnTo>
                <a:lnTo>
                  <a:pt x="768" y="2308"/>
                </a:lnTo>
                <a:lnTo>
                  <a:pt x="764" y="2322"/>
                </a:lnTo>
                <a:lnTo>
                  <a:pt x="762" y="2334"/>
                </a:lnTo>
                <a:lnTo>
                  <a:pt x="756" y="2346"/>
                </a:lnTo>
                <a:lnTo>
                  <a:pt x="752" y="2352"/>
                </a:lnTo>
                <a:lnTo>
                  <a:pt x="748" y="2356"/>
                </a:lnTo>
                <a:lnTo>
                  <a:pt x="748" y="2356"/>
                </a:lnTo>
                <a:lnTo>
                  <a:pt x="742" y="2358"/>
                </a:lnTo>
                <a:lnTo>
                  <a:pt x="736" y="2360"/>
                </a:lnTo>
                <a:lnTo>
                  <a:pt x="720" y="2360"/>
                </a:lnTo>
                <a:lnTo>
                  <a:pt x="720" y="2360"/>
                </a:lnTo>
                <a:lnTo>
                  <a:pt x="714" y="2354"/>
                </a:lnTo>
                <a:lnTo>
                  <a:pt x="714" y="2354"/>
                </a:lnTo>
                <a:lnTo>
                  <a:pt x="708" y="2322"/>
                </a:lnTo>
                <a:lnTo>
                  <a:pt x="708" y="2304"/>
                </a:lnTo>
                <a:lnTo>
                  <a:pt x="706" y="2288"/>
                </a:lnTo>
                <a:lnTo>
                  <a:pt x="708" y="2272"/>
                </a:lnTo>
                <a:lnTo>
                  <a:pt x="710" y="2256"/>
                </a:lnTo>
                <a:lnTo>
                  <a:pt x="716" y="2242"/>
                </a:lnTo>
                <a:lnTo>
                  <a:pt x="722" y="2230"/>
                </a:lnTo>
                <a:lnTo>
                  <a:pt x="722" y="2230"/>
                </a:lnTo>
                <a:lnTo>
                  <a:pt x="736" y="2230"/>
                </a:lnTo>
                <a:lnTo>
                  <a:pt x="744" y="2232"/>
                </a:lnTo>
                <a:lnTo>
                  <a:pt x="752" y="2234"/>
                </a:lnTo>
                <a:lnTo>
                  <a:pt x="760" y="2238"/>
                </a:lnTo>
                <a:lnTo>
                  <a:pt x="760" y="2238"/>
                </a:lnTo>
                <a:lnTo>
                  <a:pt x="764" y="2258"/>
                </a:lnTo>
                <a:lnTo>
                  <a:pt x="764" y="2258"/>
                </a:lnTo>
                <a:lnTo>
                  <a:pt x="774" y="2258"/>
                </a:lnTo>
                <a:lnTo>
                  <a:pt x="774" y="2258"/>
                </a:lnTo>
                <a:lnTo>
                  <a:pt x="774" y="2242"/>
                </a:lnTo>
                <a:lnTo>
                  <a:pt x="774" y="2226"/>
                </a:lnTo>
                <a:lnTo>
                  <a:pt x="772" y="2212"/>
                </a:lnTo>
                <a:lnTo>
                  <a:pt x="766" y="2200"/>
                </a:lnTo>
                <a:lnTo>
                  <a:pt x="766" y="2200"/>
                </a:lnTo>
                <a:lnTo>
                  <a:pt x="776" y="2192"/>
                </a:lnTo>
                <a:lnTo>
                  <a:pt x="776" y="2192"/>
                </a:lnTo>
                <a:lnTo>
                  <a:pt x="782" y="2198"/>
                </a:lnTo>
                <a:lnTo>
                  <a:pt x="782" y="2198"/>
                </a:lnTo>
                <a:lnTo>
                  <a:pt x="784" y="2204"/>
                </a:lnTo>
                <a:lnTo>
                  <a:pt x="784" y="2210"/>
                </a:lnTo>
                <a:lnTo>
                  <a:pt x="788" y="2214"/>
                </a:lnTo>
                <a:lnTo>
                  <a:pt x="794" y="2216"/>
                </a:lnTo>
                <a:lnTo>
                  <a:pt x="794" y="2216"/>
                </a:lnTo>
                <a:lnTo>
                  <a:pt x="792" y="2200"/>
                </a:lnTo>
                <a:lnTo>
                  <a:pt x="792" y="2200"/>
                </a:lnTo>
                <a:lnTo>
                  <a:pt x="794" y="2182"/>
                </a:lnTo>
                <a:lnTo>
                  <a:pt x="794" y="2182"/>
                </a:lnTo>
                <a:lnTo>
                  <a:pt x="786" y="2178"/>
                </a:lnTo>
                <a:lnTo>
                  <a:pt x="780" y="2176"/>
                </a:lnTo>
                <a:lnTo>
                  <a:pt x="772" y="2166"/>
                </a:lnTo>
                <a:lnTo>
                  <a:pt x="766" y="2158"/>
                </a:lnTo>
                <a:lnTo>
                  <a:pt x="758" y="2146"/>
                </a:lnTo>
                <a:lnTo>
                  <a:pt x="758" y="2146"/>
                </a:lnTo>
                <a:lnTo>
                  <a:pt x="722" y="2146"/>
                </a:lnTo>
                <a:lnTo>
                  <a:pt x="722" y="2146"/>
                </a:lnTo>
                <a:lnTo>
                  <a:pt x="720" y="2156"/>
                </a:lnTo>
                <a:lnTo>
                  <a:pt x="716" y="2164"/>
                </a:lnTo>
                <a:lnTo>
                  <a:pt x="710" y="2168"/>
                </a:lnTo>
                <a:lnTo>
                  <a:pt x="704" y="2170"/>
                </a:lnTo>
                <a:lnTo>
                  <a:pt x="698" y="2172"/>
                </a:lnTo>
                <a:lnTo>
                  <a:pt x="690" y="2172"/>
                </a:lnTo>
                <a:lnTo>
                  <a:pt x="674" y="2168"/>
                </a:lnTo>
                <a:lnTo>
                  <a:pt x="656" y="2160"/>
                </a:lnTo>
                <a:lnTo>
                  <a:pt x="642" y="2152"/>
                </a:lnTo>
                <a:lnTo>
                  <a:pt x="630" y="2142"/>
                </a:lnTo>
                <a:lnTo>
                  <a:pt x="622" y="2134"/>
                </a:lnTo>
                <a:lnTo>
                  <a:pt x="622" y="2134"/>
                </a:lnTo>
                <a:lnTo>
                  <a:pt x="590" y="2136"/>
                </a:lnTo>
                <a:lnTo>
                  <a:pt x="590" y="2136"/>
                </a:lnTo>
                <a:lnTo>
                  <a:pt x="592" y="2142"/>
                </a:lnTo>
                <a:lnTo>
                  <a:pt x="592" y="2142"/>
                </a:lnTo>
                <a:lnTo>
                  <a:pt x="602" y="2150"/>
                </a:lnTo>
                <a:lnTo>
                  <a:pt x="616" y="2158"/>
                </a:lnTo>
                <a:lnTo>
                  <a:pt x="630" y="2166"/>
                </a:lnTo>
                <a:lnTo>
                  <a:pt x="634" y="2170"/>
                </a:lnTo>
                <a:lnTo>
                  <a:pt x="638" y="2174"/>
                </a:lnTo>
                <a:lnTo>
                  <a:pt x="638" y="2174"/>
                </a:lnTo>
                <a:lnTo>
                  <a:pt x="642" y="2186"/>
                </a:lnTo>
                <a:lnTo>
                  <a:pt x="644" y="2198"/>
                </a:lnTo>
                <a:lnTo>
                  <a:pt x="646" y="2214"/>
                </a:lnTo>
                <a:lnTo>
                  <a:pt x="646" y="2230"/>
                </a:lnTo>
                <a:lnTo>
                  <a:pt x="644" y="2248"/>
                </a:lnTo>
                <a:lnTo>
                  <a:pt x="642" y="2262"/>
                </a:lnTo>
                <a:lnTo>
                  <a:pt x="638" y="2274"/>
                </a:lnTo>
                <a:lnTo>
                  <a:pt x="634" y="2282"/>
                </a:lnTo>
                <a:lnTo>
                  <a:pt x="634" y="2282"/>
                </a:lnTo>
                <a:lnTo>
                  <a:pt x="628" y="2288"/>
                </a:lnTo>
                <a:lnTo>
                  <a:pt x="622" y="2292"/>
                </a:lnTo>
                <a:lnTo>
                  <a:pt x="616" y="2294"/>
                </a:lnTo>
                <a:lnTo>
                  <a:pt x="606" y="2296"/>
                </a:lnTo>
                <a:lnTo>
                  <a:pt x="606" y="2296"/>
                </a:lnTo>
                <a:lnTo>
                  <a:pt x="600" y="2290"/>
                </a:lnTo>
                <a:lnTo>
                  <a:pt x="596" y="2286"/>
                </a:lnTo>
                <a:lnTo>
                  <a:pt x="588" y="2272"/>
                </a:lnTo>
                <a:lnTo>
                  <a:pt x="582" y="2260"/>
                </a:lnTo>
                <a:lnTo>
                  <a:pt x="574" y="2248"/>
                </a:lnTo>
                <a:lnTo>
                  <a:pt x="574" y="2248"/>
                </a:lnTo>
                <a:lnTo>
                  <a:pt x="566" y="2250"/>
                </a:lnTo>
                <a:lnTo>
                  <a:pt x="560" y="2248"/>
                </a:lnTo>
                <a:lnTo>
                  <a:pt x="554" y="2246"/>
                </a:lnTo>
                <a:lnTo>
                  <a:pt x="544" y="2248"/>
                </a:lnTo>
                <a:lnTo>
                  <a:pt x="544" y="2248"/>
                </a:lnTo>
                <a:lnTo>
                  <a:pt x="538" y="2266"/>
                </a:lnTo>
                <a:lnTo>
                  <a:pt x="534" y="2276"/>
                </a:lnTo>
                <a:lnTo>
                  <a:pt x="528" y="2284"/>
                </a:lnTo>
                <a:lnTo>
                  <a:pt x="522" y="2290"/>
                </a:lnTo>
                <a:lnTo>
                  <a:pt x="514" y="2294"/>
                </a:lnTo>
                <a:lnTo>
                  <a:pt x="508" y="2294"/>
                </a:lnTo>
                <a:lnTo>
                  <a:pt x="504" y="2294"/>
                </a:lnTo>
                <a:lnTo>
                  <a:pt x="494" y="2288"/>
                </a:lnTo>
                <a:lnTo>
                  <a:pt x="494" y="2288"/>
                </a:lnTo>
                <a:lnTo>
                  <a:pt x="488" y="2282"/>
                </a:lnTo>
                <a:lnTo>
                  <a:pt x="484" y="2274"/>
                </a:lnTo>
                <a:lnTo>
                  <a:pt x="480" y="2266"/>
                </a:lnTo>
                <a:lnTo>
                  <a:pt x="478" y="2258"/>
                </a:lnTo>
                <a:lnTo>
                  <a:pt x="476" y="2238"/>
                </a:lnTo>
                <a:lnTo>
                  <a:pt x="478" y="2218"/>
                </a:lnTo>
                <a:lnTo>
                  <a:pt x="482" y="2198"/>
                </a:lnTo>
                <a:lnTo>
                  <a:pt x="488" y="2180"/>
                </a:lnTo>
                <a:lnTo>
                  <a:pt x="496" y="2166"/>
                </a:lnTo>
                <a:lnTo>
                  <a:pt x="504" y="2156"/>
                </a:lnTo>
                <a:lnTo>
                  <a:pt x="504" y="2156"/>
                </a:lnTo>
                <a:lnTo>
                  <a:pt x="528" y="2158"/>
                </a:lnTo>
                <a:lnTo>
                  <a:pt x="528" y="2158"/>
                </a:lnTo>
                <a:lnTo>
                  <a:pt x="534" y="2166"/>
                </a:lnTo>
                <a:lnTo>
                  <a:pt x="538" y="2174"/>
                </a:lnTo>
                <a:lnTo>
                  <a:pt x="546" y="2196"/>
                </a:lnTo>
                <a:lnTo>
                  <a:pt x="546" y="2196"/>
                </a:lnTo>
                <a:lnTo>
                  <a:pt x="562" y="2192"/>
                </a:lnTo>
                <a:lnTo>
                  <a:pt x="562" y="2192"/>
                </a:lnTo>
                <a:lnTo>
                  <a:pt x="564" y="2144"/>
                </a:lnTo>
                <a:lnTo>
                  <a:pt x="564" y="2144"/>
                </a:lnTo>
                <a:lnTo>
                  <a:pt x="548" y="2140"/>
                </a:lnTo>
                <a:lnTo>
                  <a:pt x="530" y="2138"/>
                </a:lnTo>
                <a:lnTo>
                  <a:pt x="510" y="2138"/>
                </a:lnTo>
                <a:lnTo>
                  <a:pt x="492" y="2140"/>
                </a:lnTo>
                <a:lnTo>
                  <a:pt x="454" y="2144"/>
                </a:lnTo>
                <a:lnTo>
                  <a:pt x="436" y="2144"/>
                </a:lnTo>
                <a:lnTo>
                  <a:pt x="420" y="2140"/>
                </a:lnTo>
                <a:lnTo>
                  <a:pt x="420" y="2140"/>
                </a:lnTo>
                <a:lnTo>
                  <a:pt x="406" y="2138"/>
                </a:lnTo>
                <a:lnTo>
                  <a:pt x="406" y="2138"/>
                </a:lnTo>
                <a:lnTo>
                  <a:pt x="404" y="2218"/>
                </a:lnTo>
                <a:lnTo>
                  <a:pt x="404" y="2218"/>
                </a:lnTo>
                <a:lnTo>
                  <a:pt x="414" y="2216"/>
                </a:lnTo>
                <a:lnTo>
                  <a:pt x="424" y="2214"/>
                </a:lnTo>
                <a:lnTo>
                  <a:pt x="434" y="2216"/>
                </a:lnTo>
                <a:lnTo>
                  <a:pt x="442" y="2220"/>
                </a:lnTo>
                <a:lnTo>
                  <a:pt x="442" y="2220"/>
                </a:lnTo>
                <a:lnTo>
                  <a:pt x="450" y="2258"/>
                </a:lnTo>
                <a:lnTo>
                  <a:pt x="454" y="2280"/>
                </a:lnTo>
                <a:lnTo>
                  <a:pt x="454" y="2302"/>
                </a:lnTo>
                <a:lnTo>
                  <a:pt x="452" y="2324"/>
                </a:lnTo>
                <a:lnTo>
                  <a:pt x="450" y="2332"/>
                </a:lnTo>
                <a:lnTo>
                  <a:pt x="444" y="2340"/>
                </a:lnTo>
                <a:lnTo>
                  <a:pt x="440" y="2346"/>
                </a:lnTo>
                <a:lnTo>
                  <a:pt x="432" y="2352"/>
                </a:lnTo>
                <a:lnTo>
                  <a:pt x="424" y="2354"/>
                </a:lnTo>
                <a:lnTo>
                  <a:pt x="412" y="2356"/>
                </a:lnTo>
                <a:lnTo>
                  <a:pt x="412" y="2356"/>
                </a:lnTo>
                <a:lnTo>
                  <a:pt x="404" y="2346"/>
                </a:lnTo>
                <a:lnTo>
                  <a:pt x="398" y="2336"/>
                </a:lnTo>
                <a:lnTo>
                  <a:pt x="388" y="2328"/>
                </a:lnTo>
                <a:lnTo>
                  <a:pt x="382" y="2326"/>
                </a:lnTo>
                <a:lnTo>
                  <a:pt x="376" y="2324"/>
                </a:lnTo>
                <a:lnTo>
                  <a:pt x="376" y="2324"/>
                </a:lnTo>
                <a:lnTo>
                  <a:pt x="370" y="2328"/>
                </a:lnTo>
                <a:lnTo>
                  <a:pt x="370" y="2328"/>
                </a:lnTo>
                <a:lnTo>
                  <a:pt x="370" y="2340"/>
                </a:lnTo>
                <a:lnTo>
                  <a:pt x="374" y="2348"/>
                </a:lnTo>
                <a:lnTo>
                  <a:pt x="378" y="2356"/>
                </a:lnTo>
                <a:lnTo>
                  <a:pt x="382" y="2362"/>
                </a:lnTo>
                <a:lnTo>
                  <a:pt x="382" y="2362"/>
                </a:lnTo>
                <a:lnTo>
                  <a:pt x="412" y="2370"/>
                </a:lnTo>
                <a:lnTo>
                  <a:pt x="424" y="2374"/>
                </a:lnTo>
                <a:lnTo>
                  <a:pt x="436" y="2380"/>
                </a:lnTo>
                <a:lnTo>
                  <a:pt x="444" y="2388"/>
                </a:lnTo>
                <a:lnTo>
                  <a:pt x="452" y="2398"/>
                </a:lnTo>
                <a:lnTo>
                  <a:pt x="456" y="2410"/>
                </a:lnTo>
                <a:lnTo>
                  <a:pt x="458" y="2426"/>
                </a:lnTo>
                <a:lnTo>
                  <a:pt x="458" y="2426"/>
                </a:lnTo>
                <a:lnTo>
                  <a:pt x="454" y="2426"/>
                </a:lnTo>
                <a:lnTo>
                  <a:pt x="454" y="2426"/>
                </a:lnTo>
                <a:lnTo>
                  <a:pt x="440" y="2432"/>
                </a:lnTo>
                <a:lnTo>
                  <a:pt x="418" y="2438"/>
                </a:lnTo>
                <a:lnTo>
                  <a:pt x="388" y="2442"/>
                </a:lnTo>
                <a:lnTo>
                  <a:pt x="354" y="2448"/>
                </a:lnTo>
                <a:lnTo>
                  <a:pt x="322" y="2450"/>
                </a:lnTo>
                <a:lnTo>
                  <a:pt x="290" y="2452"/>
                </a:lnTo>
                <a:lnTo>
                  <a:pt x="266" y="2452"/>
                </a:lnTo>
                <a:lnTo>
                  <a:pt x="258" y="2450"/>
                </a:lnTo>
                <a:lnTo>
                  <a:pt x="252" y="2448"/>
                </a:lnTo>
                <a:lnTo>
                  <a:pt x="252" y="2448"/>
                </a:lnTo>
                <a:lnTo>
                  <a:pt x="248" y="2448"/>
                </a:lnTo>
                <a:lnTo>
                  <a:pt x="248" y="2448"/>
                </a:lnTo>
                <a:lnTo>
                  <a:pt x="250" y="2388"/>
                </a:lnTo>
                <a:lnTo>
                  <a:pt x="250" y="2388"/>
                </a:lnTo>
                <a:lnTo>
                  <a:pt x="244" y="2380"/>
                </a:lnTo>
                <a:lnTo>
                  <a:pt x="238" y="2372"/>
                </a:lnTo>
                <a:lnTo>
                  <a:pt x="234" y="2366"/>
                </a:lnTo>
                <a:lnTo>
                  <a:pt x="232" y="2360"/>
                </a:lnTo>
                <a:lnTo>
                  <a:pt x="232" y="2354"/>
                </a:lnTo>
                <a:lnTo>
                  <a:pt x="234" y="2344"/>
                </a:lnTo>
                <a:lnTo>
                  <a:pt x="234" y="2344"/>
                </a:lnTo>
                <a:lnTo>
                  <a:pt x="258" y="2280"/>
                </a:lnTo>
                <a:lnTo>
                  <a:pt x="258" y="2280"/>
                </a:lnTo>
                <a:lnTo>
                  <a:pt x="266" y="2244"/>
                </a:lnTo>
                <a:lnTo>
                  <a:pt x="272" y="2210"/>
                </a:lnTo>
                <a:lnTo>
                  <a:pt x="282" y="2138"/>
                </a:lnTo>
                <a:lnTo>
                  <a:pt x="288" y="2062"/>
                </a:lnTo>
                <a:lnTo>
                  <a:pt x="296" y="1986"/>
                </a:lnTo>
                <a:lnTo>
                  <a:pt x="296" y="1986"/>
                </a:lnTo>
                <a:lnTo>
                  <a:pt x="302" y="1942"/>
                </a:lnTo>
                <a:lnTo>
                  <a:pt x="308" y="1884"/>
                </a:lnTo>
                <a:lnTo>
                  <a:pt x="310" y="1856"/>
                </a:lnTo>
                <a:lnTo>
                  <a:pt x="308" y="1830"/>
                </a:lnTo>
                <a:lnTo>
                  <a:pt x="306" y="1810"/>
                </a:lnTo>
                <a:lnTo>
                  <a:pt x="304" y="1804"/>
                </a:lnTo>
                <a:lnTo>
                  <a:pt x="300" y="1798"/>
                </a:lnTo>
                <a:lnTo>
                  <a:pt x="300" y="1798"/>
                </a:lnTo>
                <a:lnTo>
                  <a:pt x="280" y="1812"/>
                </a:lnTo>
                <a:lnTo>
                  <a:pt x="280" y="1812"/>
                </a:lnTo>
                <a:lnTo>
                  <a:pt x="278" y="1832"/>
                </a:lnTo>
                <a:lnTo>
                  <a:pt x="276" y="1852"/>
                </a:lnTo>
                <a:lnTo>
                  <a:pt x="268" y="1892"/>
                </a:lnTo>
                <a:lnTo>
                  <a:pt x="258" y="1928"/>
                </a:lnTo>
                <a:lnTo>
                  <a:pt x="246" y="1964"/>
                </a:lnTo>
                <a:lnTo>
                  <a:pt x="236" y="2000"/>
                </a:lnTo>
                <a:lnTo>
                  <a:pt x="226" y="2038"/>
                </a:lnTo>
                <a:lnTo>
                  <a:pt x="220" y="2076"/>
                </a:lnTo>
                <a:lnTo>
                  <a:pt x="218" y="2096"/>
                </a:lnTo>
                <a:lnTo>
                  <a:pt x="218" y="2118"/>
                </a:lnTo>
                <a:lnTo>
                  <a:pt x="218" y="2118"/>
                </a:lnTo>
                <a:lnTo>
                  <a:pt x="220" y="2160"/>
                </a:lnTo>
                <a:lnTo>
                  <a:pt x="224" y="2206"/>
                </a:lnTo>
                <a:lnTo>
                  <a:pt x="224" y="2230"/>
                </a:lnTo>
                <a:lnTo>
                  <a:pt x="224" y="2252"/>
                </a:lnTo>
                <a:lnTo>
                  <a:pt x="222" y="2276"/>
                </a:lnTo>
                <a:lnTo>
                  <a:pt x="218" y="2298"/>
                </a:lnTo>
                <a:lnTo>
                  <a:pt x="218" y="2298"/>
                </a:lnTo>
                <a:lnTo>
                  <a:pt x="200" y="2338"/>
                </a:lnTo>
                <a:lnTo>
                  <a:pt x="200" y="2338"/>
                </a:lnTo>
                <a:lnTo>
                  <a:pt x="200" y="2348"/>
                </a:lnTo>
                <a:lnTo>
                  <a:pt x="200" y="2360"/>
                </a:lnTo>
                <a:lnTo>
                  <a:pt x="200" y="2372"/>
                </a:lnTo>
                <a:lnTo>
                  <a:pt x="200" y="2376"/>
                </a:lnTo>
                <a:lnTo>
                  <a:pt x="198" y="2382"/>
                </a:lnTo>
                <a:lnTo>
                  <a:pt x="198" y="2382"/>
                </a:lnTo>
                <a:lnTo>
                  <a:pt x="192" y="2386"/>
                </a:lnTo>
                <a:lnTo>
                  <a:pt x="188" y="2388"/>
                </a:lnTo>
                <a:lnTo>
                  <a:pt x="174" y="2392"/>
                </a:lnTo>
                <a:lnTo>
                  <a:pt x="158" y="2392"/>
                </a:lnTo>
                <a:lnTo>
                  <a:pt x="140" y="2390"/>
                </a:lnTo>
                <a:lnTo>
                  <a:pt x="122" y="2386"/>
                </a:lnTo>
                <a:lnTo>
                  <a:pt x="106" y="2382"/>
                </a:lnTo>
                <a:lnTo>
                  <a:pt x="94" y="2376"/>
                </a:lnTo>
                <a:lnTo>
                  <a:pt x="84" y="2372"/>
                </a:lnTo>
                <a:lnTo>
                  <a:pt x="84" y="2372"/>
                </a:lnTo>
                <a:lnTo>
                  <a:pt x="86" y="2356"/>
                </a:lnTo>
                <a:lnTo>
                  <a:pt x="88" y="2342"/>
                </a:lnTo>
                <a:lnTo>
                  <a:pt x="94" y="2316"/>
                </a:lnTo>
                <a:lnTo>
                  <a:pt x="104" y="2294"/>
                </a:lnTo>
                <a:lnTo>
                  <a:pt x="114" y="2272"/>
                </a:lnTo>
                <a:lnTo>
                  <a:pt x="126" y="2252"/>
                </a:lnTo>
                <a:lnTo>
                  <a:pt x="138" y="2230"/>
                </a:lnTo>
                <a:lnTo>
                  <a:pt x="146" y="2208"/>
                </a:lnTo>
                <a:lnTo>
                  <a:pt x="150" y="2196"/>
                </a:lnTo>
                <a:lnTo>
                  <a:pt x="152" y="2184"/>
                </a:lnTo>
                <a:lnTo>
                  <a:pt x="152" y="2184"/>
                </a:lnTo>
                <a:lnTo>
                  <a:pt x="154" y="2152"/>
                </a:lnTo>
                <a:lnTo>
                  <a:pt x="154" y="2120"/>
                </a:lnTo>
                <a:lnTo>
                  <a:pt x="154" y="2084"/>
                </a:lnTo>
                <a:lnTo>
                  <a:pt x="154" y="2050"/>
                </a:lnTo>
                <a:lnTo>
                  <a:pt x="146" y="1980"/>
                </a:lnTo>
                <a:lnTo>
                  <a:pt x="138" y="1912"/>
                </a:lnTo>
                <a:lnTo>
                  <a:pt x="138" y="1912"/>
                </a:lnTo>
                <a:lnTo>
                  <a:pt x="136" y="1800"/>
                </a:lnTo>
                <a:lnTo>
                  <a:pt x="136" y="1800"/>
                </a:lnTo>
                <a:lnTo>
                  <a:pt x="134" y="1786"/>
                </a:lnTo>
                <a:lnTo>
                  <a:pt x="138" y="1772"/>
                </a:lnTo>
                <a:lnTo>
                  <a:pt x="144" y="1748"/>
                </a:lnTo>
                <a:lnTo>
                  <a:pt x="144" y="1748"/>
                </a:lnTo>
                <a:lnTo>
                  <a:pt x="152" y="1710"/>
                </a:lnTo>
                <a:lnTo>
                  <a:pt x="158" y="1670"/>
                </a:lnTo>
                <a:lnTo>
                  <a:pt x="160" y="1648"/>
                </a:lnTo>
                <a:lnTo>
                  <a:pt x="162" y="1628"/>
                </a:lnTo>
                <a:lnTo>
                  <a:pt x="160" y="1610"/>
                </a:lnTo>
                <a:lnTo>
                  <a:pt x="158" y="1594"/>
                </a:lnTo>
                <a:lnTo>
                  <a:pt x="158" y="1594"/>
                </a:lnTo>
                <a:lnTo>
                  <a:pt x="146" y="1550"/>
                </a:lnTo>
                <a:lnTo>
                  <a:pt x="134" y="1508"/>
                </a:lnTo>
                <a:lnTo>
                  <a:pt x="104" y="1420"/>
                </a:lnTo>
                <a:lnTo>
                  <a:pt x="90" y="1378"/>
                </a:lnTo>
                <a:lnTo>
                  <a:pt x="78" y="1332"/>
                </a:lnTo>
                <a:lnTo>
                  <a:pt x="64" y="1286"/>
                </a:lnTo>
                <a:lnTo>
                  <a:pt x="54" y="1238"/>
                </a:lnTo>
                <a:lnTo>
                  <a:pt x="54" y="1238"/>
                </a:lnTo>
                <a:lnTo>
                  <a:pt x="52" y="1212"/>
                </a:lnTo>
                <a:lnTo>
                  <a:pt x="52" y="1188"/>
                </a:lnTo>
                <a:lnTo>
                  <a:pt x="56" y="1162"/>
                </a:lnTo>
                <a:lnTo>
                  <a:pt x="62" y="1136"/>
                </a:lnTo>
                <a:lnTo>
                  <a:pt x="76" y="1090"/>
                </a:lnTo>
                <a:lnTo>
                  <a:pt x="92" y="1048"/>
                </a:lnTo>
                <a:lnTo>
                  <a:pt x="92" y="1048"/>
                </a:lnTo>
                <a:lnTo>
                  <a:pt x="96" y="1036"/>
                </a:lnTo>
                <a:lnTo>
                  <a:pt x="102" y="1024"/>
                </a:lnTo>
                <a:lnTo>
                  <a:pt x="108" y="1012"/>
                </a:lnTo>
                <a:lnTo>
                  <a:pt x="108" y="1004"/>
                </a:lnTo>
                <a:lnTo>
                  <a:pt x="108" y="998"/>
                </a:lnTo>
                <a:lnTo>
                  <a:pt x="108" y="998"/>
                </a:lnTo>
                <a:lnTo>
                  <a:pt x="102" y="980"/>
                </a:lnTo>
                <a:lnTo>
                  <a:pt x="94" y="964"/>
                </a:lnTo>
                <a:lnTo>
                  <a:pt x="86" y="948"/>
                </a:lnTo>
                <a:lnTo>
                  <a:pt x="80" y="932"/>
                </a:lnTo>
                <a:lnTo>
                  <a:pt x="80" y="932"/>
                </a:lnTo>
                <a:lnTo>
                  <a:pt x="72" y="894"/>
                </a:lnTo>
                <a:lnTo>
                  <a:pt x="64" y="850"/>
                </a:lnTo>
                <a:lnTo>
                  <a:pt x="58" y="828"/>
                </a:lnTo>
                <a:lnTo>
                  <a:pt x="54" y="808"/>
                </a:lnTo>
                <a:lnTo>
                  <a:pt x="46" y="790"/>
                </a:lnTo>
                <a:lnTo>
                  <a:pt x="38" y="774"/>
                </a:lnTo>
                <a:lnTo>
                  <a:pt x="38" y="774"/>
                </a:lnTo>
                <a:lnTo>
                  <a:pt x="24" y="762"/>
                </a:lnTo>
                <a:lnTo>
                  <a:pt x="24" y="762"/>
                </a:lnTo>
                <a:lnTo>
                  <a:pt x="2" y="566"/>
                </a:lnTo>
                <a:lnTo>
                  <a:pt x="2" y="566"/>
                </a:lnTo>
                <a:lnTo>
                  <a:pt x="0" y="554"/>
                </a:lnTo>
                <a:lnTo>
                  <a:pt x="0" y="544"/>
                </a:lnTo>
                <a:lnTo>
                  <a:pt x="4" y="534"/>
                </a:lnTo>
                <a:lnTo>
                  <a:pt x="8" y="524"/>
                </a:lnTo>
                <a:lnTo>
                  <a:pt x="14" y="516"/>
                </a:lnTo>
                <a:lnTo>
                  <a:pt x="22" y="506"/>
                </a:lnTo>
                <a:lnTo>
                  <a:pt x="40" y="490"/>
                </a:lnTo>
                <a:lnTo>
                  <a:pt x="60" y="476"/>
                </a:lnTo>
                <a:lnTo>
                  <a:pt x="80" y="462"/>
                </a:lnTo>
                <a:lnTo>
                  <a:pt x="112" y="442"/>
                </a:lnTo>
                <a:lnTo>
                  <a:pt x="112" y="442"/>
                </a:lnTo>
                <a:lnTo>
                  <a:pt x="144" y="408"/>
                </a:lnTo>
                <a:lnTo>
                  <a:pt x="144" y="408"/>
                </a:lnTo>
                <a:lnTo>
                  <a:pt x="164" y="398"/>
                </a:lnTo>
                <a:lnTo>
                  <a:pt x="174" y="392"/>
                </a:lnTo>
                <a:lnTo>
                  <a:pt x="184" y="386"/>
                </a:lnTo>
                <a:lnTo>
                  <a:pt x="192" y="378"/>
                </a:lnTo>
                <a:lnTo>
                  <a:pt x="196" y="368"/>
                </a:lnTo>
                <a:lnTo>
                  <a:pt x="198" y="356"/>
                </a:lnTo>
                <a:lnTo>
                  <a:pt x="194" y="342"/>
                </a:lnTo>
                <a:lnTo>
                  <a:pt x="194" y="342"/>
                </a:lnTo>
                <a:lnTo>
                  <a:pt x="156" y="292"/>
                </a:lnTo>
                <a:lnTo>
                  <a:pt x="156" y="292"/>
                </a:lnTo>
                <a:lnTo>
                  <a:pt x="144" y="240"/>
                </a:lnTo>
                <a:lnTo>
                  <a:pt x="144" y="240"/>
                </a:lnTo>
                <a:lnTo>
                  <a:pt x="134" y="226"/>
                </a:lnTo>
                <a:lnTo>
                  <a:pt x="124" y="212"/>
                </a:lnTo>
                <a:lnTo>
                  <a:pt x="114" y="198"/>
                </a:lnTo>
                <a:lnTo>
                  <a:pt x="104" y="182"/>
                </a:lnTo>
                <a:lnTo>
                  <a:pt x="98" y="166"/>
                </a:lnTo>
                <a:lnTo>
                  <a:pt x="98" y="156"/>
                </a:lnTo>
                <a:lnTo>
                  <a:pt x="98" y="146"/>
                </a:lnTo>
                <a:lnTo>
                  <a:pt x="98" y="136"/>
                </a:lnTo>
                <a:lnTo>
                  <a:pt x="102" y="126"/>
                </a:lnTo>
                <a:lnTo>
                  <a:pt x="106" y="114"/>
                </a:lnTo>
                <a:lnTo>
                  <a:pt x="112" y="102"/>
                </a:lnTo>
                <a:lnTo>
                  <a:pt x="112" y="102"/>
                </a:lnTo>
                <a:lnTo>
                  <a:pt x="118" y="96"/>
                </a:lnTo>
                <a:lnTo>
                  <a:pt x="122" y="90"/>
                </a:lnTo>
                <a:lnTo>
                  <a:pt x="136" y="80"/>
                </a:lnTo>
                <a:lnTo>
                  <a:pt x="150" y="70"/>
                </a:lnTo>
                <a:lnTo>
                  <a:pt x="156" y="64"/>
                </a:lnTo>
                <a:lnTo>
                  <a:pt x="160" y="58"/>
                </a:lnTo>
                <a:lnTo>
                  <a:pt x="160" y="58"/>
                </a:lnTo>
                <a:lnTo>
                  <a:pt x="180" y="20"/>
                </a:lnTo>
                <a:lnTo>
                  <a:pt x="180" y="20"/>
                </a:lnTo>
                <a:lnTo>
                  <a:pt x="184" y="18"/>
                </a:lnTo>
                <a:lnTo>
                  <a:pt x="184" y="18"/>
                </a:lnTo>
                <a:lnTo>
                  <a:pt x="190" y="14"/>
                </a:lnTo>
                <a:lnTo>
                  <a:pt x="196" y="12"/>
                </a:lnTo>
                <a:lnTo>
                  <a:pt x="210" y="10"/>
                </a:lnTo>
                <a:lnTo>
                  <a:pt x="224" y="6"/>
                </a:lnTo>
                <a:lnTo>
                  <a:pt x="230" y="4"/>
                </a:lnTo>
                <a:lnTo>
                  <a:pt x="236" y="0"/>
                </a:lnTo>
                <a:lnTo>
                  <a:pt x="236" y="0"/>
                </a:lnTo>
                <a:close/>
                <a:moveTo>
                  <a:pt x="464" y="790"/>
                </a:moveTo>
                <a:lnTo>
                  <a:pt x="464" y="790"/>
                </a:lnTo>
                <a:lnTo>
                  <a:pt x="490" y="788"/>
                </a:lnTo>
                <a:lnTo>
                  <a:pt x="490" y="788"/>
                </a:lnTo>
                <a:lnTo>
                  <a:pt x="494" y="786"/>
                </a:lnTo>
                <a:lnTo>
                  <a:pt x="494" y="786"/>
                </a:lnTo>
                <a:lnTo>
                  <a:pt x="470" y="680"/>
                </a:lnTo>
                <a:lnTo>
                  <a:pt x="470" y="680"/>
                </a:lnTo>
                <a:lnTo>
                  <a:pt x="468" y="680"/>
                </a:lnTo>
                <a:lnTo>
                  <a:pt x="468" y="680"/>
                </a:lnTo>
                <a:lnTo>
                  <a:pt x="466" y="680"/>
                </a:lnTo>
                <a:lnTo>
                  <a:pt x="466" y="680"/>
                </a:lnTo>
                <a:lnTo>
                  <a:pt x="464" y="790"/>
                </a:lnTo>
                <a:lnTo>
                  <a:pt x="464" y="790"/>
                </a:lnTo>
                <a:close/>
                <a:moveTo>
                  <a:pt x="488" y="696"/>
                </a:moveTo>
                <a:lnTo>
                  <a:pt x="488" y="696"/>
                </a:lnTo>
                <a:lnTo>
                  <a:pt x="488" y="706"/>
                </a:lnTo>
                <a:lnTo>
                  <a:pt x="488" y="716"/>
                </a:lnTo>
                <a:lnTo>
                  <a:pt x="490" y="742"/>
                </a:lnTo>
                <a:lnTo>
                  <a:pt x="496" y="766"/>
                </a:lnTo>
                <a:lnTo>
                  <a:pt x="502" y="786"/>
                </a:lnTo>
                <a:lnTo>
                  <a:pt x="502" y="786"/>
                </a:lnTo>
                <a:lnTo>
                  <a:pt x="532" y="782"/>
                </a:lnTo>
                <a:lnTo>
                  <a:pt x="532" y="782"/>
                </a:lnTo>
                <a:lnTo>
                  <a:pt x="530" y="768"/>
                </a:lnTo>
                <a:lnTo>
                  <a:pt x="528" y="756"/>
                </a:lnTo>
                <a:lnTo>
                  <a:pt x="524" y="744"/>
                </a:lnTo>
                <a:lnTo>
                  <a:pt x="518" y="730"/>
                </a:lnTo>
                <a:lnTo>
                  <a:pt x="512" y="720"/>
                </a:lnTo>
                <a:lnTo>
                  <a:pt x="506" y="710"/>
                </a:lnTo>
                <a:lnTo>
                  <a:pt x="498" y="702"/>
                </a:lnTo>
                <a:lnTo>
                  <a:pt x="488" y="696"/>
                </a:lnTo>
                <a:lnTo>
                  <a:pt x="488" y="696"/>
                </a:lnTo>
                <a:close/>
                <a:moveTo>
                  <a:pt x="506" y="1156"/>
                </a:moveTo>
                <a:lnTo>
                  <a:pt x="506" y="1156"/>
                </a:lnTo>
                <a:lnTo>
                  <a:pt x="526" y="1248"/>
                </a:lnTo>
                <a:lnTo>
                  <a:pt x="526" y="1248"/>
                </a:lnTo>
                <a:lnTo>
                  <a:pt x="526" y="1262"/>
                </a:lnTo>
                <a:lnTo>
                  <a:pt x="526" y="1280"/>
                </a:lnTo>
                <a:lnTo>
                  <a:pt x="524" y="1318"/>
                </a:lnTo>
                <a:lnTo>
                  <a:pt x="522" y="1338"/>
                </a:lnTo>
                <a:lnTo>
                  <a:pt x="522" y="1354"/>
                </a:lnTo>
                <a:lnTo>
                  <a:pt x="524" y="1370"/>
                </a:lnTo>
                <a:lnTo>
                  <a:pt x="530" y="1380"/>
                </a:lnTo>
                <a:lnTo>
                  <a:pt x="530" y="1380"/>
                </a:lnTo>
                <a:lnTo>
                  <a:pt x="542" y="1380"/>
                </a:lnTo>
                <a:lnTo>
                  <a:pt x="556" y="1380"/>
                </a:lnTo>
                <a:lnTo>
                  <a:pt x="566" y="1382"/>
                </a:lnTo>
                <a:lnTo>
                  <a:pt x="578" y="1386"/>
                </a:lnTo>
                <a:lnTo>
                  <a:pt x="600" y="1396"/>
                </a:lnTo>
                <a:lnTo>
                  <a:pt x="622" y="1408"/>
                </a:lnTo>
                <a:lnTo>
                  <a:pt x="664" y="1438"/>
                </a:lnTo>
                <a:lnTo>
                  <a:pt x="684" y="1450"/>
                </a:lnTo>
                <a:lnTo>
                  <a:pt x="706" y="1458"/>
                </a:lnTo>
                <a:lnTo>
                  <a:pt x="706" y="1458"/>
                </a:lnTo>
                <a:lnTo>
                  <a:pt x="716" y="1452"/>
                </a:lnTo>
                <a:lnTo>
                  <a:pt x="716" y="1452"/>
                </a:lnTo>
                <a:lnTo>
                  <a:pt x="714" y="1428"/>
                </a:lnTo>
                <a:lnTo>
                  <a:pt x="708" y="1406"/>
                </a:lnTo>
                <a:lnTo>
                  <a:pt x="702" y="1386"/>
                </a:lnTo>
                <a:lnTo>
                  <a:pt x="694" y="1364"/>
                </a:lnTo>
                <a:lnTo>
                  <a:pt x="676" y="1324"/>
                </a:lnTo>
                <a:lnTo>
                  <a:pt x="668" y="1302"/>
                </a:lnTo>
                <a:lnTo>
                  <a:pt x="662" y="1282"/>
                </a:lnTo>
                <a:lnTo>
                  <a:pt x="662" y="1282"/>
                </a:lnTo>
                <a:lnTo>
                  <a:pt x="660" y="1268"/>
                </a:lnTo>
                <a:lnTo>
                  <a:pt x="660" y="1254"/>
                </a:lnTo>
                <a:lnTo>
                  <a:pt x="662" y="1224"/>
                </a:lnTo>
                <a:lnTo>
                  <a:pt x="664" y="1196"/>
                </a:lnTo>
                <a:lnTo>
                  <a:pt x="662" y="1184"/>
                </a:lnTo>
                <a:lnTo>
                  <a:pt x="660" y="1172"/>
                </a:lnTo>
                <a:lnTo>
                  <a:pt x="660" y="1172"/>
                </a:lnTo>
                <a:lnTo>
                  <a:pt x="634" y="1158"/>
                </a:lnTo>
                <a:lnTo>
                  <a:pt x="634" y="1158"/>
                </a:lnTo>
                <a:lnTo>
                  <a:pt x="626" y="1160"/>
                </a:lnTo>
                <a:lnTo>
                  <a:pt x="626" y="1160"/>
                </a:lnTo>
                <a:lnTo>
                  <a:pt x="624" y="1164"/>
                </a:lnTo>
                <a:lnTo>
                  <a:pt x="624" y="1164"/>
                </a:lnTo>
                <a:lnTo>
                  <a:pt x="634" y="1182"/>
                </a:lnTo>
                <a:lnTo>
                  <a:pt x="638" y="1192"/>
                </a:lnTo>
                <a:lnTo>
                  <a:pt x="640" y="1206"/>
                </a:lnTo>
                <a:lnTo>
                  <a:pt x="640" y="1206"/>
                </a:lnTo>
                <a:lnTo>
                  <a:pt x="636" y="1210"/>
                </a:lnTo>
                <a:lnTo>
                  <a:pt x="636" y="1210"/>
                </a:lnTo>
                <a:lnTo>
                  <a:pt x="634" y="1210"/>
                </a:lnTo>
                <a:lnTo>
                  <a:pt x="634" y="1210"/>
                </a:lnTo>
                <a:lnTo>
                  <a:pt x="592" y="1160"/>
                </a:lnTo>
                <a:lnTo>
                  <a:pt x="592" y="1160"/>
                </a:lnTo>
                <a:lnTo>
                  <a:pt x="506" y="1156"/>
                </a:lnTo>
                <a:lnTo>
                  <a:pt x="506" y="1156"/>
                </a:lnTo>
                <a:close/>
                <a:moveTo>
                  <a:pt x="686" y="1212"/>
                </a:moveTo>
                <a:lnTo>
                  <a:pt x="686" y="1212"/>
                </a:lnTo>
                <a:lnTo>
                  <a:pt x="682" y="1220"/>
                </a:lnTo>
                <a:lnTo>
                  <a:pt x="680" y="1228"/>
                </a:lnTo>
                <a:lnTo>
                  <a:pt x="680" y="1238"/>
                </a:lnTo>
                <a:lnTo>
                  <a:pt x="684" y="1246"/>
                </a:lnTo>
                <a:lnTo>
                  <a:pt x="684" y="1246"/>
                </a:lnTo>
                <a:lnTo>
                  <a:pt x="688" y="1238"/>
                </a:lnTo>
                <a:lnTo>
                  <a:pt x="688" y="1238"/>
                </a:lnTo>
                <a:lnTo>
                  <a:pt x="692" y="1230"/>
                </a:lnTo>
                <a:lnTo>
                  <a:pt x="692" y="1224"/>
                </a:lnTo>
                <a:lnTo>
                  <a:pt x="690" y="1218"/>
                </a:lnTo>
                <a:lnTo>
                  <a:pt x="686" y="1212"/>
                </a:lnTo>
                <a:lnTo>
                  <a:pt x="686" y="1212"/>
                </a:lnTo>
                <a:close/>
                <a:moveTo>
                  <a:pt x="296" y="1414"/>
                </a:moveTo>
                <a:lnTo>
                  <a:pt x="296" y="1414"/>
                </a:lnTo>
                <a:lnTo>
                  <a:pt x="292" y="1428"/>
                </a:lnTo>
                <a:lnTo>
                  <a:pt x="290" y="1446"/>
                </a:lnTo>
                <a:lnTo>
                  <a:pt x="290" y="1466"/>
                </a:lnTo>
                <a:lnTo>
                  <a:pt x="292" y="1484"/>
                </a:lnTo>
                <a:lnTo>
                  <a:pt x="296" y="1504"/>
                </a:lnTo>
                <a:lnTo>
                  <a:pt x="300" y="1520"/>
                </a:lnTo>
                <a:lnTo>
                  <a:pt x="308" y="1532"/>
                </a:lnTo>
                <a:lnTo>
                  <a:pt x="312" y="1536"/>
                </a:lnTo>
                <a:lnTo>
                  <a:pt x="316" y="1538"/>
                </a:lnTo>
                <a:lnTo>
                  <a:pt x="316" y="1538"/>
                </a:lnTo>
                <a:lnTo>
                  <a:pt x="316" y="1510"/>
                </a:lnTo>
                <a:lnTo>
                  <a:pt x="314" y="1476"/>
                </a:lnTo>
                <a:lnTo>
                  <a:pt x="310" y="1444"/>
                </a:lnTo>
                <a:lnTo>
                  <a:pt x="306" y="1428"/>
                </a:lnTo>
                <a:lnTo>
                  <a:pt x="300" y="1414"/>
                </a:lnTo>
                <a:lnTo>
                  <a:pt x="300" y="1414"/>
                </a:lnTo>
                <a:lnTo>
                  <a:pt x="296" y="1414"/>
                </a:lnTo>
                <a:lnTo>
                  <a:pt x="296" y="1414"/>
                </a:lnTo>
                <a:close/>
                <a:moveTo>
                  <a:pt x="460" y="1874"/>
                </a:moveTo>
                <a:lnTo>
                  <a:pt x="460" y="1874"/>
                </a:lnTo>
                <a:lnTo>
                  <a:pt x="452" y="1902"/>
                </a:lnTo>
                <a:lnTo>
                  <a:pt x="446" y="1920"/>
                </a:lnTo>
                <a:lnTo>
                  <a:pt x="444" y="1940"/>
                </a:lnTo>
                <a:lnTo>
                  <a:pt x="444" y="1940"/>
                </a:lnTo>
                <a:lnTo>
                  <a:pt x="452" y="1944"/>
                </a:lnTo>
                <a:lnTo>
                  <a:pt x="452" y="1944"/>
                </a:lnTo>
                <a:lnTo>
                  <a:pt x="484" y="1944"/>
                </a:lnTo>
                <a:lnTo>
                  <a:pt x="484" y="1944"/>
                </a:lnTo>
                <a:lnTo>
                  <a:pt x="476" y="1906"/>
                </a:lnTo>
                <a:lnTo>
                  <a:pt x="470" y="1886"/>
                </a:lnTo>
                <a:lnTo>
                  <a:pt x="466" y="1880"/>
                </a:lnTo>
                <a:lnTo>
                  <a:pt x="460" y="1874"/>
                </a:lnTo>
                <a:lnTo>
                  <a:pt x="460" y="1874"/>
                </a:lnTo>
                <a:close/>
                <a:moveTo>
                  <a:pt x="870" y="1954"/>
                </a:moveTo>
                <a:lnTo>
                  <a:pt x="870" y="1954"/>
                </a:lnTo>
                <a:lnTo>
                  <a:pt x="852" y="1968"/>
                </a:lnTo>
                <a:lnTo>
                  <a:pt x="852" y="1968"/>
                </a:lnTo>
                <a:lnTo>
                  <a:pt x="844" y="2000"/>
                </a:lnTo>
                <a:lnTo>
                  <a:pt x="840" y="2030"/>
                </a:lnTo>
                <a:lnTo>
                  <a:pt x="840" y="2060"/>
                </a:lnTo>
                <a:lnTo>
                  <a:pt x="842" y="2076"/>
                </a:lnTo>
                <a:lnTo>
                  <a:pt x="844" y="2090"/>
                </a:lnTo>
                <a:lnTo>
                  <a:pt x="844" y="2090"/>
                </a:lnTo>
                <a:lnTo>
                  <a:pt x="854" y="2092"/>
                </a:lnTo>
                <a:lnTo>
                  <a:pt x="864" y="2092"/>
                </a:lnTo>
                <a:lnTo>
                  <a:pt x="886" y="2092"/>
                </a:lnTo>
                <a:lnTo>
                  <a:pt x="908" y="2088"/>
                </a:lnTo>
                <a:lnTo>
                  <a:pt x="926" y="2084"/>
                </a:lnTo>
                <a:lnTo>
                  <a:pt x="926" y="2084"/>
                </a:lnTo>
                <a:lnTo>
                  <a:pt x="920" y="2052"/>
                </a:lnTo>
                <a:lnTo>
                  <a:pt x="914" y="2032"/>
                </a:lnTo>
                <a:lnTo>
                  <a:pt x="906" y="2012"/>
                </a:lnTo>
                <a:lnTo>
                  <a:pt x="898" y="1992"/>
                </a:lnTo>
                <a:lnTo>
                  <a:pt x="890" y="1974"/>
                </a:lnTo>
                <a:lnTo>
                  <a:pt x="880" y="1962"/>
                </a:lnTo>
                <a:lnTo>
                  <a:pt x="874" y="1958"/>
                </a:lnTo>
                <a:lnTo>
                  <a:pt x="870" y="1954"/>
                </a:lnTo>
                <a:lnTo>
                  <a:pt x="870" y="1954"/>
                </a:lnTo>
                <a:close/>
                <a:moveTo>
                  <a:pt x="436" y="1972"/>
                </a:moveTo>
                <a:lnTo>
                  <a:pt x="436" y="1972"/>
                </a:lnTo>
                <a:lnTo>
                  <a:pt x="426" y="2002"/>
                </a:lnTo>
                <a:lnTo>
                  <a:pt x="412" y="2036"/>
                </a:lnTo>
                <a:lnTo>
                  <a:pt x="408" y="2054"/>
                </a:lnTo>
                <a:lnTo>
                  <a:pt x="404" y="2070"/>
                </a:lnTo>
                <a:lnTo>
                  <a:pt x="404" y="2086"/>
                </a:lnTo>
                <a:lnTo>
                  <a:pt x="406" y="2094"/>
                </a:lnTo>
                <a:lnTo>
                  <a:pt x="408" y="2102"/>
                </a:lnTo>
                <a:lnTo>
                  <a:pt x="408" y="2102"/>
                </a:lnTo>
                <a:lnTo>
                  <a:pt x="410" y="2102"/>
                </a:lnTo>
                <a:lnTo>
                  <a:pt x="410" y="2102"/>
                </a:lnTo>
                <a:lnTo>
                  <a:pt x="420" y="2102"/>
                </a:lnTo>
                <a:lnTo>
                  <a:pt x="420" y="2102"/>
                </a:lnTo>
                <a:lnTo>
                  <a:pt x="472" y="1994"/>
                </a:lnTo>
                <a:lnTo>
                  <a:pt x="472" y="1994"/>
                </a:lnTo>
                <a:lnTo>
                  <a:pt x="436" y="1972"/>
                </a:lnTo>
                <a:lnTo>
                  <a:pt x="436" y="1972"/>
                </a:lnTo>
                <a:close/>
                <a:moveTo>
                  <a:pt x="490" y="2004"/>
                </a:moveTo>
                <a:lnTo>
                  <a:pt x="490" y="2004"/>
                </a:lnTo>
                <a:lnTo>
                  <a:pt x="438" y="2108"/>
                </a:lnTo>
                <a:lnTo>
                  <a:pt x="438" y="2108"/>
                </a:lnTo>
                <a:lnTo>
                  <a:pt x="494" y="2110"/>
                </a:lnTo>
                <a:lnTo>
                  <a:pt x="522" y="2110"/>
                </a:lnTo>
                <a:lnTo>
                  <a:pt x="548" y="2106"/>
                </a:lnTo>
                <a:lnTo>
                  <a:pt x="548" y="2106"/>
                </a:lnTo>
                <a:lnTo>
                  <a:pt x="550" y="2104"/>
                </a:lnTo>
                <a:lnTo>
                  <a:pt x="550" y="2104"/>
                </a:lnTo>
                <a:lnTo>
                  <a:pt x="546" y="2082"/>
                </a:lnTo>
                <a:lnTo>
                  <a:pt x="538" y="2054"/>
                </a:lnTo>
                <a:lnTo>
                  <a:pt x="526" y="2030"/>
                </a:lnTo>
                <a:lnTo>
                  <a:pt x="520" y="2020"/>
                </a:lnTo>
                <a:lnTo>
                  <a:pt x="514" y="2014"/>
                </a:lnTo>
                <a:lnTo>
                  <a:pt x="514" y="2014"/>
                </a:lnTo>
                <a:lnTo>
                  <a:pt x="490" y="2004"/>
                </a:lnTo>
                <a:lnTo>
                  <a:pt x="490" y="2004"/>
                </a:lnTo>
                <a:close/>
                <a:moveTo>
                  <a:pt x="540" y="2024"/>
                </a:moveTo>
                <a:lnTo>
                  <a:pt x="540" y="2024"/>
                </a:lnTo>
                <a:lnTo>
                  <a:pt x="558" y="2076"/>
                </a:lnTo>
                <a:lnTo>
                  <a:pt x="558" y="2076"/>
                </a:lnTo>
                <a:lnTo>
                  <a:pt x="578" y="2078"/>
                </a:lnTo>
                <a:lnTo>
                  <a:pt x="594" y="2084"/>
                </a:lnTo>
                <a:lnTo>
                  <a:pt x="610" y="2090"/>
                </a:lnTo>
                <a:lnTo>
                  <a:pt x="626" y="2094"/>
                </a:lnTo>
                <a:lnTo>
                  <a:pt x="626" y="2094"/>
                </a:lnTo>
                <a:lnTo>
                  <a:pt x="628" y="2084"/>
                </a:lnTo>
                <a:lnTo>
                  <a:pt x="628" y="2074"/>
                </a:lnTo>
                <a:lnTo>
                  <a:pt x="626" y="2064"/>
                </a:lnTo>
                <a:lnTo>
                  <a:pt x="624" y="2052"/>
                </a:lnTo>
                <a:lnTo>
                  <a:pt x="624" y="2052"/>
                </a:lnTo>
                <a:lnTo>
                  <a:pt x="618" y="2052"/>
                </a:lnTo>
                <a:lnTo>
                  <a:pt x="614" y="2054"/>
                </a:lnTo>
                <a:lnTo>
                  <a:pt x="600" y="2056"/>
                </a:lnTo>
                <a:lnTo>
                  <a:pt x="588" y="2060"/>
                </a:lnTo>
                <a:lnTo>
                  <a:pt x="582" y="2060"/>
                </a:lnTo>
                <a:lnTo>
                  <a:pt x="578" y="2058"/>
                </a:lnTo>
                <a:lnTo>
                  <a:pt x="578" y="2058"/>
                </a:lnTo>
                <a:lnTo>
                  <a:pt x="574" y="2054"/>
                </a:lnTo>
                <a:lnTo>
                  <a:pt x="570" y="2050"/>
                </a:lnTo>
                <a:lnTo>
                  <a:pt x="564" y="2040"/>
                </a:lnTo>
                <a:lnTo>
                  <a:pt x="562" y="2034"/>
                </a:lnTo>
                <a:lnTo>
                  <a:pt x="556" y="2030"/>
                </a:lnTo>
                <a:lnTo>
                  <a:pt x="550" y="2026"/>
                </a:lnTo>
                <a:lnTo>
                  <a:pt x="540" y="2024"/>
                </a:lnTo>
                <a:lnTo>
                  <a:pt x="540" y="2024"/>
                </a:lnTo>
                <a:close/>
                <a:moveTo>
                  <a:pt x="766" y="2024"/>
                </a:moveTo>
                <a:lnTo>
                  <a:pt x="766" y="2024"/>
                </a:lnTo>
                <a:lnTo>
                  <a:pt x="716" y="2046"/>
                </a:lnTo>
                <a:lnTo>
                  <a:pt x="716" y="2046"/>
                </a:lnTo>
                <a:lnTo>
                  <a:pt x="716" y="2056"/>
                </a:lnTo>
                <a:lnTo>
                  <a:pt x="716" y="2056"/>
                </a:lnTo>
                <a:lnTo>
                  <a:pt x="724" y="2068"/>
                </a:lnTo>
                <a:lnTo>
                  <a:pt x="732" y="2082"/>
                </a:lnTo>
                <a:lnTo>
                  <a:pt x="738" y="2088"/>
                </a:lnTo>
                <a:lnTo>
                  <a:pt x="744" y="2092"/>
                </a:lnTo>
                <a:lnTo>
                  <a:pt x="752" y="2094"/>
                </a:lnTo>
                <a:lnTo>
                  <a:pt x="762" y="2092"/>
                </a:lnTo>
                <a:lnTo>
                  <a:pt x="762" y="2092"/>
                </a:lnTo>
                <a:lnTo>
                  <a:pt x="766" y="2074"/>
                </a:lnTo>
                <a:lnTo>
                  <a:pt x="772" y="2060"/>
                </a:lnTo>
                <a:lnTo>
                  <a:pt x="778" y="2044"/>
                </a:lnTo>
                <a:lnTo>
                  <a:pt x="778" y="2036"/>
                </a:lnTo>
                <a:lnTo>
                  <a:pt x="778" y="2026"/>
                </a:lnTo>
                <a:lnTo>
                  <a:pt x="778" y="2026"/>
                </a:lnTo>
                <a:lnTo>
                  <a:pt x="774" y="2024"/>
                </a:lnTo>
                <a:lnTo>
                  <a:pt x="774" y="2024"/>
                </a:lnTo>
                <a:lnTo>
                  <a:pt x="766" y="2024"/>
                </a:lnTo>
                <a:lnTo>
                  <a:pt x="766" y="2024"/>
                </a:lnTo>
                <a:close/>
                <a:moveTo>
                  <a:pt x="712" y="2080"/>
                </a:moveTo>
                <a:lnTo>
                  <a:pt x="712" y="2080"/>
                </a:lnTo>
                <a:lnTo>
                  <a:pt x="708" y="2094"/>
                </a:lnTo>
                <a:lnTo>
                  <a:pt x="708" y="2094"/>
                </a:lnTo>
                <a:lnTo>
                  <a:pt x="716" y="2096"/>
                </a:lnTo>
                <a:lnTo>
                  <a:pt x="722" y="2092"/>
                </a:lnTo>
                <a:lnTo>
                  <a:pt x="722" y="2092"/>
                </a:lnTo>
                <a:lnTo>
                  <a:pt x="718" y="2086"/>
                </a:lnTo>
                <a:lnTo>
                  <a:pt x="712" y="2080"/>
                </a:lnTo>
                <a:lnTo>
                  <a:pt x="712" y="2080"/>
                </a:lnTo>
                <a:close/>
                <a:moveTo>
                  <a:pt x="568" y="2090"/>
                </a:moveTo>
                <a:lnTo>
                  <a:pt x="568" y="2090"/>
                </a:lnTo>
                <a:lnTo>
                  <a:pt x="564" y="2092"/>
                </a:lnTo>
                <a:lnTo>
                  <a:pt x="564" y="2092"/>
                </a:lnTo>
                <a:lnTo>
                  <a:pt x="572" y="2106"/>
                </a:lnTo>
                <a:lnTo>
                  <a:pt x="572" y="2106"/>
                </a:lnTo>
                <a:lnTo>
                  <a:pt x="614" y="2106"/>
                </a:lnTo>
                <a:lnTo>
                  <a:pt x="614" y="2106"/>
                </a:lnTo>
                <a:lnTo>
                  <a:pt x="614" y="2104"/>
                </a:lnTo>
                <a:lnTo>
                  <a:pt x="614" y="2104"/>
                </a:lnTo>
                <a:lnTo>
                  <a:pt x="568" y="2090"/>
                </a:lnTo>
                <a:lnTo>
                  <a:pt x="568" y="2090"/>
                </a:lnTo>
                <a:close/>
                <a:moveTo>
                  <a:pt x="386" y="2130"/>
                </a:moveTo>
                <a:lnTo>
                  <a:pt x="386" y="2130"/>
                </a:lnTo>
                <a:lnTo>
                  <a:pt x="380" y="2150"/>
                </a:lnTo>
                <a:lnTo>
                  <a:pt x="378" y="2164"/>
                </a:lnTo>
                <a:lnTo>
                  <a:pt x="376" y="2178"/>
                </a:lnTo>
                <a:lnTo>
                  <a:pt x="376" y="2190"/>
                </a:lnTo>
                <a:lnTo>
                  <a:pt x="378" y="2218"/>
                </a:lnTo>
                <a:lnTo>
                  <a:pt x="378" y="2258"/>
                </a:lnTo>
                <a:lnTo>
                  <a:pt x="378" y="2258"/>
                </a:lnTo>
                <a:lnTo>
                  <a:pt x="384" y="2256"/>
                </a:lnTo>
                <a:lnTo>
                  <a:pt x="388" y="2250"/>
                </a:lnTo>
                <a:lnTo>
                  <a:pt x="388" y="2250"/>
                </a:lnTo>
                <a:lnTo>
                  <a:pt x="390" y="2228"/>
                </a:lnTo>
                <a:lnTo>
                  <a:pt x="390" y="2190"/>
                </a:lnTo>
                <a:lnTo>
                  <a:pt x="388" y="2152"/>
                </a:lnTo>
                <a:lnTo>
                  <a:pt x="388" y="2138"/>
                </a:lnTo>
                <a:lnTo>
                  <a:pt x="386" y="2130"/>
                </a:lnTo>
                <a:lnTo>
                  <a:pt x="386" y="2130"/>
                </a:lnTo>
                <a:close/>
                <a:moveTo>
                  <a:pt x="358" y="2212"/>
                </a:moveTo>
                <a:lnTo>
                  <a:pt x="358" y="2212"/>
                </a:lnTo>
                <a:lnTo>
                  <a:pt x="348" y="2236"/>
                </a:lnTo>
                <a:lnTo>
                  <a:pt x="348" y="2236"/>
                </a:lnTo>
                <a:lnTo>
                  <a:pt x="352" y="2246"/>
                </a:lnTo>
                <a:lnTo>
                  <a:pt x="356" y="2254"/>
                </a:lnTo>
                <a:lnTo>
                  <a:pt x="356" y="2256"/>
                </a:lnTo>
                <a:lnTo>
                  <a:pt x="360" y="2258"/>
                </a:lnTo>
                <a:lnTo>
                  <a:pt x="366" y="2258"/>
                </a:lnTo>
                <a:lnTo>
                  <a:pt x="366" y="2258"/>
                </a:lnTo>
                <a:lnTo>
                  <a:pt x="368" y="2244"/>
                </a:lnTo>
                <a:lnTo>
                  <a:pt x="368" y="2230"/>
                </a:lnTo>
                <a:lnTo>
                  <a:pt x="364" y="2220"/>
                </a:lnTo>
                <a:lnTo>
                  <a:pt x="358" y="2212"/>
                </a:lnTo>
                <a:lnTo>
                  <a:pt x="358" y="221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6"/>
          <p:cNvSpPr>
            <a:spLocks noEditPoints="1"/>
          </p:cNvSpPr>
          <p:nvPr/>
        </p:nvSpPr>
        <p:spPr bwMode="auto">
          <a:xfrm>
            <a:off x="3516161" y="4034598"/>
            <a:ext cx="892695" cy="1022034"/>
          </a:xfrm>
          <a:custGeom>
            <a:avLst/>
            <a:gdLst/>
            <a:ahLst/>
            <a:cxnLst>
              <a:cxn ang="0">
                <a:pos x="344" y="108"/>
              </a:cxn>
              <a:cxn ang="0">
                <a:pos x="368" y="192"/>
              </a:cxn>
              <a:cxn ang="0">
                <a:pos x="428" y="276"/>
              </a:cxn>
              <a:cxn ang="0">
                <a:pos x="542" y="374"/>
              </a:cxn>
              <a:cxn ang="0">
                <a:pos x="642" y="392"/>
              </a:cxn>
              <a:cxn ang="0">
                <a:pos x="512" y="554"/>
              </a:cxn>
              <a:cxn ang="0">
                <a:pos x="512" y="392"/>
              </a:cxn>
              <a:cxn ang="0">
                <a:pos x="418" y="312"/>
              </a:cxn>
              <a:cxn ang="0">
                <a:pos x="390" y="322"/>
              </a:cxn>
              <a:cxn ang="0">
                <a:pos x="402" y="396"/>
              </a:cxn>
              <a:cxn ang="0">
                <a:pos x="474" y="544"/>
              </a:cxn>
              <a:cxn ang="0">
                <a:pos x="496" y="680"/>
              </a:cxn>
              <a:cxn ang="0">
                <a:pos x="554" y="768"/>
              </a:cxn>
              <a:cxn ang="0">
                <a:pos x="568" y="800"/>
              </a:cxn>
              <a:cxn ang="0">
                <a:pos x="494" y="776"/>
              </a:cxn>
              <a:cxn ang="0">
                <a:pos x="472" y="770"/>
              </a:cxn>
              <a:cxn ang="0">
                <a:pos x="474" y="718"/>
              </a:cxn>
              <a:cxn ang="0">
                <a:pos x="424" y="572"/>
              </a:cxn>
              <a:cxn ang="0">
                <a:pos x="292" y="576"/>
              </a:cxn>
              <a:cxn ang="0">
                <a:pos x="236" y="594"/>
              </a:cxn>
              <a:cxn ang="0">
                <a:pos x="156" y="734"/>
              </a:cxn>
              <a:cxn ang="0">
                <a:pos x="192" y="784"/>
              </a:cxn>
              <a:cxn ang="0">
                <a:pos x="144" y="804"/>
              </a:cxn>
              <a:cxn ang="0">
                <a:pos x="110" y="780"/>
              </a:cxn>
              <a:cxn ang="0">
                <a:pos x="88" y="764"/>
              </a:cxn>
              <a:cxn ang="0">
                <a:pos x="136" y="778"/>
              </a:cxn>
              <a:cxn ang="0">
                <a:pos x="124" y="706"/>
              </a:cxn>
              <a:cxn ang="0">
                <a:pos x="198" y="566"/>
              </a:cxn>
              <a:cxn ang="0">
                <a:pos x="234" y="494"/>
              </a:cxn>
              <a:cxn ang="0">
                <a:pos x="262" y="396"/>
              </a:cxn>
              <a:cxn ang="0">
                <a:pos x="280" y="346"/>
              </a:cxn>
              <a:cxn ang="0">
                <a:pos x="296" y="322"/>
              </a:cxn>
              <a:cxn ang="0">
                <a:pos x="296" y="294"/>
              </a:cxn>
              <a:cxn ang="0">
                <a:pos x="282" y="244"/>
              </a:cxn>
              <a:cxn ang="0">
                <a:pos x="246" y="312"/>
              </a:cxn>
              <a:cxn ang="0">
                <a:pos x="194" y="380"/>
              </a:cxn>
              <a:cxn ang="0">
                <a:pos x="164" y="434"/>
              </a:cxn>
              <a:cxn ang="0">
                <a:pos x="146" y="466"/>
              </a:cxn>
              <a:cxn ang="0">
                <a:pos x="112" y="524"/>
              </a:cxn>
              <a:cxn ang="0">
                <a:pos x="90" y="586"/>
              </a:cxn>
              <a:cxn ang="0">
                <a:pos x="18" y="514"/>
              </a:cxn>
              <a:cxn ang="0">
                <a:pos x="32" y="450"/>
              </a:cxn>
              <a:cxn ang="0">
                <a:pos x="90" y="434"/>
              </a:cxn>
              <a:cxn ang="0">
                <a:pos x="158" y="382"/>
              </a:cxn>
              <a:cxn ang="0">
                <a:pos x="212" y="304"/>
              </a:cxn>
              <a:cxn ang="0">
                <a:pos x="240" y="256"/>
              </a:cxn>
              <a:cxn ang="0">
                <a:pos x="212" y="220"/>
              </a:cxn>
              <a:cxn ang="0">
                <a:pos x="220" y="184"/>
              </a:cxn>
              <a:cxn ang="0">
                <a:pos x="224" y="158"/>
              </a:cxn>
              <a:cxn ang="0">
                <a:pos x="236" y="98"/>
              </a:cxn>
              <a:cxn ang="0">
                <a:pos x="236" y="96"/>
              </a:cxn>
              <a:cxn ang="0">
                <a:pos x="236" y="88"/>
              </a:cxn>
              <a:cxn ang="0">
                <a:pos x="248" y="66"/>
              </a:cxn>
              <a:cxn ang="0">
                <a:pos x="252" y="56"/>
              </a:cxn>
              <a:cxn ang="0">
                <a:pos x="322" y="10"/>
              </a:cxn>
              <a:cxn ang="0">
                <a:pos x="526" y="386"/>
              </a:cxn>
              <a:cxn ang="0">
                <a:pos x="566" y="414"/>
              </a:cxn>
              <a:cxn ang="0">
                <a:pos x="134" y="420"/>
              </a:cxn>
              <a:cxn ang="0">
                <a:pos x="118" y="472"/>
              </a:cxn>
              <a:cxn ang="0">
                <a:pos x="146" y="422"/>
              </a:cxn>
              <a:cxn ang="0">
                <a:pos x="92" y="450"/>
              </a:cxn>
              <a:cxn ang="0">
                <a:pos x="118" y="494"/>
              </a:cxn>
            </a:cxnLst>
            <a:rect l="0" t="0" r="r" b="b"/>
            <a:pathLst>
              <a:path w="704" h="806">
                <a:moveTo>
                  <a:pt x="326" y="14"/>
                </a:moveTo>
                <a:lnTo>
                  <a:pt x="326" y="14"/>
                </a:lnTo>
                <a:lnTo>
                  <a:pt x="332" y="22"/>
                </a:lnTo>
                <a:lnTo>
                  <a:pt x="332" y="22"/>
                </a:lnTo>
                <a:lnTo>
                  <a:pt x="336" y="30"/>
                </a:lnTo>
                <a:lnTo>
                  <a:pt x="340" y="36"/>
                </a:lnTo>
                <a:lnTo>
                  <a:pt x="340" y="36"/>
                </a:lnTo>
                <a:lnTo>
                  <a:pt x="346" y="54"/>
                </a:lnTo>
                <a:lnTo>
                  <a:pt x="346" y="54"/>
                </a:lnTo>
                <a:lnTo>
                  <a:pt x="348" y="64"/>
                </a:lnTo>
                <a:lnTo>
                  <a:pt x="348" y="64"/>
                </a:lnTo>
                <a:lnTo>
                  <a:pt x="348" y="76"/>
                </a:lnTo>
                <a:lnTo>
                  <a:pt x="348" y="76"/>
                </a:lnTo>
                <a:lnTo>
                  <a:pt x="348" y="82"/>
                </a:lnTo>
                <a:lnTo>
                  <a:pt x="348" y="82"/>
                </a:lnTo>
                <a:lnTo>
                  <a:pt x="344" y="108"/>
                </a:lnTo>
                <a:lnTo>
                  <a:pt x="344" y="108"/>
                </a:lnTo>
                <a:lnTo>
                  <a:pt x="344" y="122"/>
                </a:lnTo>
                <a:lnTo>
                  <a:pt x="344" y="122"/>
                </a:lnTo>
                <a:lnTo>
                  <a:pt x="340" y="130"/>
                </a:lnTo>
                <a:lnTo>
                  <a:pt x="340" y="130"/>
                </a:lnTo>
                <a:lnTo>
                  <a:pt x="340" y="144"/>
                </a:lnTo>
                <a:lnTo>
                  <a:pt x="342" y="156"/>
                </a:lnTo>
                <a:lnTo>
                  <a:pt x="342" y="156"/>
                </a:lnTo>
                <a:lnTo>
                  <a:pt x="346" y="164"/>
                </a:lnTo>
                <a:lnTo>
                  <a:pt x="346" y="164"/>
                </a:lnTo>
                <a:lnTo>
                  <a:pt x="346" y="170"/>
                </a:lnTo>
                <a:lnTo>
                  <a:pt x="346" y="170"/>
                </a:lnTo>
                <a:lnTo>
                  <a:pt x="356" y="180"/>
                </a:lnTo>
                <a:lnTo>
                  <a:pt x="366" y="188"/>
                </a:lnTo>
                <a:lnTo>
                  <a:pt x="366" y="188"/>
                </a:lnTo>
                <a:lnTo>
                  <a:pt x="368" y="192"/>
                </a:lnTo>
                <a:lnTo>
                  <a:pt x="368" y="192"/>
                </a:lnTo>
                <a:lnTo>
                  <a:pt x="372" y="198"/>
                </a:lnTo>
                <a:lnTo>
                  <a:pt x="376" y="208"/>
                </a:lnTo>
                <a:lnTo>
                  <a:pt x="376" y="228"/>
                </a:lnTo>
                <a:lnTo>
                  <a:pt x="376" y="228"/>
                </a:lnTo>
                <a:lnTo>
                  <a:pt x="384" y="234"/>
                </a:lnTo>
                <a:lnTo>
                  <a:pt x="384" y="234"/>
                </a:lnTo>
                <a:lnTo>
                  <a:pt x="396" y="246"/>
                </a:lnTo>
                <a:lnTo>
                  <a:pt x="396" y="246"/>
                </a:lnTo>
                <a:lnTo>
                  <a:pt x="402" y="256"/>
                </a:lnTo>
                <a:lnTo>
                  <a:pt x="402" y="256"/>
                </a:lnTo>
                <a:lnTo>
                  <a:pt x="406" y="258"/>
                </a:lnTo>
                <a:lnTo>
                  <a:pt x="406" y="258"/>
                </a:lnTo>
                <a:lnTo>
                  <a:pt x="416" y="270"/>
                </a:lnTo>
                <a:lnTo>
                  <a:pt x="416" y="270"/>
                </a:lnTo>
                <a:lnTo>
                  <a:pt x="428" y="276"/>
                </a:lnTo>
                <a:lnTo>
                  <a:pt x="436" y="284"/>
                </a:lnTo>
                <a:lnTo>
                  <a:pt x="436" y="284"/>
                </a:lnTo>
                <a:lnTo>
                  <a:pt x="458" y="308"/>
                </a:lnTo>
                <a:lnTo>
                  <a:pt x="482" y="330"/>
                </a:lnTo>
                <a:lnTo>
                  <a:pt x="482" y="330"/>
                </a:lnTo>
                <a:lnTo>
                  <a:pt x="502" y="348"/>
                </a:lnTo>
                <a:lnTo>
                  <a:pt x="502" y="348"/>
                </a:lnTo>
                <a:lnTo>
                  <a:pt x="510" y="348"/>
                </a:lnTo>
                <a:lnTo>
                  <a:pt x="510" y="348"/>
                </a:lnTo>
                <a:lnTo>
                  <a:pt x="520" y="352"/>
                </a:lnTo>
                <a:lnTo>
                  <a:pt x="520" y="352"/>
                </a:lnTo>
                <a:lnTo>
                  <a:pt x="528" y="358"/>
                </a:lnTo>
                <a:lnTo>
                  <a:pt x="536" y="366"/>
                </a:lnTo>
                <a:lnTo>
                  <a:pt x="536" y="366"/>
                </a:lnTo>
                <a:lnTo>
                  <a:pt x="542" y="374"/>
                </a:lnTo>
                <a:lnTo>
                  <a:pt x="542" y="374"/>
                </a:lnTo>
                <a:lnTo>
                  <a:pt x="554" y="380"/>
                </a:lnTo>
                <a:lnTo>
                  <a:pt x="554" y="380"/>
                </a:lnTo>
                <a:lnTo>
                  <a:pt x="560" y="386"/>
                </a:lnTo>
                <a:lnTo>
                  <a:pt x="560" y="386"/>
                </a:lnTo>
                <a:lnTo>
                  <a:pt x="564" y="390"/>
                </a:lnTo>
                <a:lnTo>
                  <a:pt x="564" y="390"/>
                </a:lnTo>
                <a:lnTo>
                  <a:pt x="576" y="410"/>
                </a:lnTo>
                <a:lnTo>
                  <a:pt x="576" y="410"/>
                </a:lnTo>
                <a:lnTo>
                  <a:pt x="586" y="406"/>
                </a:lnTo>
                <a:lnTo>
                  <a:pt x="594" y="400"/>
                </a:lnTo>
                <a:lnTo>
                  <a:pt x="594" y="400"/>
                </a:lnTo>
                <a:lnTo>
                  <a:pt x="632" y="378"/>
                </a:lnTo>
                <a:lnTo>
                  <a:pt x="632" y="378"/>
                </a:lnTo>
                <a:lnTo>
                  <a:pt x="638" y="384"/>
                </a:lnTo>
                <a:lnTo>
                  <a:pt x="642" y="392"/>
                </a:lnTo>
                <a:lnTo>
                  <a:pt x="642" y="392"/>
                </a:lnTo>
                <a:lnTo>
                  <a:pt x="656" y="416"/>
                </a:lnTo>
                <a:lnTo>
                  <a:pt x="656" y="416"/>
                </a:lnTo>
                <a:lnTo>
                  <a:pt x="704" y="502"/>
                </a:lnTo>
                <a:lnTo>
                  <a:pt x="704" y="502"/>
                </a:lnTo>
                <a:lnTo>
                  <a:pt x="700" y="504"/>
                </a:lnTo>
                <a:lnTo>
                  <a:pt x="698" y="506"/>
                </a:lnTo>
                <a:lnTo>
                  <a:pt x="690" y="510"/>
                </a:lnTo>
                <a:lnTo>
                  <a:pt x="690" y="510"/>
                </a:lnTo>
                <a:lnTo>
                  <a:pt x="656" y="526"/>
                </a:lnTo>
                <a:lnTo>
                  <a:pt x="656" y="526"/>
                </a:lnTo>
                <a:lnTo>
                  <a:pt x="530" y="588"/>
                </a:lnTo>
                <a:lnTo>
                  <a:pt x="530" y="588"/>
                </a:lnTo>
                <a:lnTo>
                  <a:pt x="526" y="584"/>
                </a:lnTo>
                <a:lnTo>
                  <a:pt x="524" y="578"/>
                </a:lnTo>
                <a:lnTo>
                  <a:pt x="524" y="578"/>
                </a:lnTo>
                <a:lnTo>
                  <a:pt x="512" y="554"/>
                </a:lnTo>
                <a:lnTo>
                  <a:pt x="512" y="554"/>
                </a:lnTo>
                <a:lnTo>
                  <a:pt x="468" y="462"/>
                </a:lnTo>
                <a:lnTo>
                  <a:pt x="468" y="462"/>
                </a:lnTo>
                <a:lnTo>
                  <a:pt x="470" y="458"/>
                </a:lnTo>
                <a:lnTo>
                  <a:pt x="474" y="456"/>
                </a:lnTo>
                <a:lnTo>
                  <a:pt x="486" y="450"/>
                </a:lnTo>
                <a:lnTo>
                  <a:pt x="486" y="450"/>
                </a:lnTo>
                <a:lnTo>
                  <a:pt x="526" y="434"/>
                </a:lnTo>
                <a:lnTo>
                  <a:pt x="526" y="434"/>
                </a:lnTo>
                <a:lnTo>
                  <a:pt x="524" y="430"/>
                </a:lnTo>
                <a:lnTo>
                  <a:pt x="524" y="426"/>
                </a:lnTo>
                <a:lnTo>
                  <a:pt x="520" y="418"/>
                </a:lnTo>
                <a:lnTo>
                  <a:pt x="520" y="418"/>
                </a:lnTo>
                <a:lnTo>
                  <a:pt x="514" y="406"/>
                </a:lnTo>
                <a:lnTo>
                  <a:pt x="512" y="400"/>
                </a:lnTo>
                <a:lnTo>
                  <a:pt x="512" y="392"/>
                </a:lnTo>
                <a:lnTo>
                  <a:pt x="512" y="392"/>
                </a:lnTo>
                <a:lnTo>
                  <a:pt x="504" y="382"/>
                </a:lnTo>
                <a:lnTo>
                  <a:pt x="494" y="376"/>
                </a:lnTo>
                <a:lnTo>
                  <a:pt x="494" y="376"/>
                </a:lnTo>
                <a:lnTo>
                  <a:pt x="492" y="372"/>
                </a:lnTo>
                <a:lnTo>
                  <a:pt x="488" y="368"/>
                </a:lnTo>
                <a:lnTo>
                  <a:pt x="488" y="368"/>
                </a:lnTo>
                <a:lnTo>
                  <a:pt x="484" y="366"/>
                </a:lnTo>
                <a:lnTo>
                  <a:pt x="484" y="366"/>
                </a:lnTo>
                <a:lnTo>
                  <a:pt x="482" y="362"/>
                </a:lnTo>
                <a:lnTo>
                  <a:pt x="482" y="362"/>
                </a:lnTo>
                <a:lnTo>
                  <a:pt x="468" y="352"/>
                </a:lnTo>
                <a:lnTo>
                  <a:pt x="468" y="352"/>
                </a:lnTo>
                <a:lnTo>
                  <a:pt x="440" y="332"/>
                </a:lnTo>
                <a:lnTo>
                  <a:pt x="440" y="332"/>
                </a:lnTo>
                <a:lnTo>
                  <a:pt x="418" y="312"/>
                </a:lnTo>
                <a:lnTo>
                  <a:pt x="418" y="312"/>
                </a:lnTo>
                <a:lnTo>
                  <a:pt x="404" y="300"/>
                </a:lnTo>
                <a:lnTo>
                  <a:pt x="404" y="300"/>
                </a:lnTo>
                <a:lnTo>
                  <a:pt x="402" y="296"/>
                </a:lnTo>
                <a:lnTo>
                  <a:pt x="402" y="296"/>
                </a:lnTo>
                <a:lnTo>
                  <a:pt x="392" y="290"/>
                </a:lnTo>
                <a:lnTo>
                  <a:pt x="392" y="290"/>
                </a:lnTo>
                <a:lnTo>
                  <a:pt x="390" y="286"/>
                </a:lnTo>
                <a:lnTo>
                  <a:pt x="388" y="284"/>
                </a:lnTo>
                <a:lnTo>
                  <a:pt x="384" y="282"/>
                </a:lnTo>
                <a:lnTo>
                  <a:pt x="384" y="282"/>
                </a:lnTo>
                <a:lnTo>
                  <a:pt x="386" y="294"/>
                </a:lnTo>
                <a:lnTo>
                  <a:pt x="386" y="294"/>
                </a:lnTo>
                <a:lnTo>
                  <a:pt x="388" y="304"/>
                </a:lnTo>
                <a:lnTo>
                  <a:pt x="388" y="304"/>
                </a:lnTo>
                <a:lnTo>
                  <a:pt x="390" y="322"/>
                </a:lnTo>
                <a:lnTo>
                  <a:pt x="390" y="322"/>
                </a:lnTo>
                <a:lnTo>
                  <a:pt x="388" y="332"/>
                </a:lnTo>
                <a:lnTo>
                  <a:pt x="388" y="332"/>
                </a:lnTo>
                <a:lnTo>
                  <a:pt x="388" y="342"/>
                </a:lnTo>
                <a:lnTo>
                  <a:pt x="388" y="352"/>
                </a:lnTo>
                <a:lnTo>
                  <a:pt x="388" y="352"/>
                </a:lnTo>
                <a:lnTo>
                  <a:pt x="388" y="352"/>
                </a:lnTo>
                <a:lnTo>
                  <a:pt x="390" y="354"/>
                </a:lnTo>
                <a:lnTo>
                  <a:pt x="390" y="354"/>
                </a:lnTo>
                <a:lnTo>
                  <a:pt x="392" y="362"/>
                </a:lnTo>
                <a:lnTo>
                  <a:pt x="388" y="370"/>
                </a:lnTo>
                <a:lnTo>
                  <a:pt x="388" y="370"/>
                </a:lnTo>
                <a:lnTo>
                  <a:pt x="398" y="382"/>
                </a:lnTo>
                <a:lnTo>
                  <a:pt x="400" y="388"/>
                </a:lnTo>
                <a:lnTo>
                  <a:pt x="402" y="396"/>
                </a:lnTo>
                <a:lnTo>
                  <a:pt x="402" y="396"/>
                </a:lnTo>
                <a:lnTo>
                  <a:pt x="406" y="400"/>
                </a:lnTo>
                <a:lnTo>
                  <a:pt x="406" y="400"/>
                </a:lnTo>
                <a:lnTo>
                  <a:pt x="418" y="418"/>
                </a:lnTo>
                <a:lnTo>
                  <a:pt x="430" y="436"/>
                </a:lnTo>
                <a:lnTo>
                  <a:pt x="430" y="436"/>
                </a:lnTo>
                <a:lnTo>
                  <a:pt x="440" y="454"/>
                </a:lnTo>
                <a:lnTo>
                  <a:pt x="448" y="472"/>
                </a:lnTo>
                <a:lnTo>
                  <a:pt x="448" y="472"/>
                </a:lnTo>
                <a:lnTo>
                  <a:pt x="456" y="494"/>
                </a:lnTo>
                <a:lnTo>
                  <a:pt x="456" y="494"/>
                </a:lnTo>
                <a:lnTo>
                  <a:pt x="466" y="508"/>
                </a:lnTo>
                <a:lnTo>
                  <a:pt x="470" y="516"/>
                </a:lnTo>
                <a:lnTo>
                  <a:pt x="474" y="526"/>
                </a:lnTo>
                <a:lnTo>
                  <a:pt x="474" y="526"/>
                </a:lnTo>
                <a:lnTo>
                  <a:pt x="474" y="534"/>
                </a:lnTo>
                <a:lnTo>
                  <a:pt x="474" y="544"/>
                </a:lnTo>
                <a:lnTo>
                  <a:pt x="474" y="544"/>
                </a:lnTo>
                <a:lnTo>
                  <a:pt x="476" y="552"/>
                </a:lnTo>
                <a:lnTo>
                  <a:pt x="474" y="560"/>
                </a:lnTo>
                <a:lnTo>
                  <a:pt x="474" y="560"/>
                </a:lnTo>
                <a:lnTo>
                  <a:pt x="472" y="568"/>
                </a:lnTo>
                <a:lnTo>
                  <a:pt x="472" y="578"/>
                </a:lnTo>
                <a:lnTo>
                  <a:pt x="472" y="578"/>
                </a:lnTo>
                <a:lnTo>
                  <a:pt x="480" y="616"/>
                </a:lnTo>
                <a:lnTo>
                  <a:pt x="480" y="616"/>
                </a:lnTo>
                <a:lnTo>
                  <a:pt x="482" y="630"/>
                </a:lnTo>
                <a:lnTo>
                  <a:pt x="482" y="630"/>
                </a:lnTo>
                <a:lnTo>
                  <a:pt x="488" y="646"/>
                </a:lnTo>
                <a:lnTo>
                  <a:pt x="488" y="646"/>
                </a:lnTo>
                <a:lnTo>
                  <a:pt x="490" y="658"/>
                </a:lnTo>
                <a:lnTo>
                  <a:pt x="490" y="658"/>
                </a:lnTo>
                <a:lnTo>
                  <a:pt x="496" y="680"/>
                </a:lnTo>
                <a:lnTo>
                  <a:pt x="502" y="700"/>
                </a:lnTo>
                <a:lnTo>
                  <a:pt x="502" y="700"/>
                </a:lnTo>
                <a:lnTo>
                  <a:pt x="510" y="714"/>
                </a:lnTo>
                <a:lnTo>
                  <a:pt x="510" y="714"/>
                </a:lnTo>
                <a:lnTo>
                  <a:pt x="522" y="738"/>
                </a:lnTo>
                <a:lnTo>
                  <a:pt x="522" y="738"/>
                </a:lnTo>
                <a:lnTo>
                  <a:pt x="538" y="756"/>
                </a:lnTo>
                <a:lnTo>
                  <a:pt x="538" y="756"/>
                </a:lnTo>
                <a:lnTo>
                  <a:pt x="540" y="758"/>
                </a:lnTo>
                <a:lnTo>
                  <a:pt x="540" y="758"/>
                </a:lnTo>
                <a:lnTo>
                  <a:pt x="544" y="764"/>
                </a:lnTo>
                <a:lnTo>
                  <a:pt x="544" y="764"/>
                </a:lnTo>
                <a:lnTo>
                  <a:pt x="546" y="766"/>
                </a:lnTo>
                <a:lnTo>
                  <a:pt x="546" y="766"/>
                </a:lnTo>
                <a:lnTo>
                  <a:pt x="550" y="768"/>
                </a:lnTo>
                <a:lnTo>
                  <a:pt x="554" y="768"/>
                </a:lnTo>
                <a:lnTo>
                  <a:pt x="554" y="768"/>
                </a:lnTo>
                <a:lnTo>
                  <a:pt x="562" y="772"/>
                </a:lnTo>
                <a:lnTo>
                  <a:pt x="570" y="778"/>
                </a:lnTo>
                <a:lnTo>
                  <a:pt x="570" y="778"/>
                </a:lnTo>
                <a:lnTo>
                  <a:pt x="576" y="780"/>
                </a:lnTo>
                <a:lnTo>
                  <a:pt x="576" y="780"/>
                </a:lnTo>
                <a:lnTo>
                  <a:pt x="576" y="786"/>
                </a:lnTo>
                <a:lnTo>
                  <a:pt x="576" y="786"/>
                </a:lnTo>
                <a:lnTo>
                  <a:pt x="578" y="788"/>
                </a:lnTo>
                <a:lnTo>
                  <a:pt x="580" y="788"/>
                </a:lnTo>
                <a:lnTo>
                  <a:pt x="584" y="786"/>
                </a:lnTo>
                <a:lnTo>
                  <a:pt x="584" y="786"/>
                </a:lnTo>
                <a:lnTo>
                  <a:pt x="584" y="790"/>
                </a:lnTo>
                <a:lnTo>
                  <a:pt x="584" y="792"/>
                </a:lnTo>
                <a:lnTo>
                  <a:pt x="580" y="796"/>
                </a:lnTo>
                <a:lnTo>
                  <a:pt x="568" y="800"/>
                </a:lnTo>
                <a:lnTo>
                  <a:pt x="568" y="800"/>
                </a:lnTo>
                <a:lnTo>
                  <a:pt x="564" y="802"/>
                </a:lnTo>
                <a:lnTo>
                  <a:pt x="558" y="804"/>
                </a:lnTo>
                <a:lnTo>
                  <a:pt x="558" y="804"/>
                </a:lnTo>
                <a:lnTo>
                  <a:pt x="546" y="806"/>
                </a:lnTo>
                <a:lnTo>
                  <a:pt x="534" y="804"/>
                </a:lnTo>
                <a:lnTo>
                  <a:pt x="534" y="804"/>
                </a:lnTo>
                <a:lnTo>
                  <a:pt x="530" y="802"/>
                </a:lnTo>
                <a:lnTo>
                  <a:pt x="526" y="800"/>
                </a:lnTo>
                <a:lnTo>
                  <a:pt x="526" y="800"/>
                </a:lnTo>
                <a:lnTo>
                  <a:pt x="510" y="784"/>
                </a:lnTo>
                <a:lnTo>
                  <a:pt x="510" y="784"/>
                </a:lnTo>
                <a:lnTo>
                  <a:pt x="502" y="780"/>
                </a:lnTo>
                <a:lnTo>
                  <a:pt x="498" y="778"/>
                </a:lnTo>
                <a:lnTo>
                  <a:pt x="494" y="776"/>
                </a:lnTo>
                <a:lnTo>
                  <a:pt x="494" y="776"/>
                </a:lnTo>
                <a:lnTo>
                  <a:pt x="492" y="780"/>
                </a:lnTo>
                <a:lnTo>
                  <a:pt x="492" y="784"/>
                </a:lnTo>
                <a:lnTo>
                  <a:pt x="492" y="792"/>
                </a:lnTo>
                <a:lnTo>
                  <a:pt x="492" y="800"/>
                </a:lnTo>
                <a:lnTo>
                  <a:pt x="490" y="802"/>
                </a:lnTo>
                <a:lnTo>
                  <a:pt x="486" y="802"/>
                </a:lnTo>
                <a:lnTo>
                  <a:pt x="486" y="802"/>
                </a:lnTo>
                <a:lnTo>
                  <a:pt x="482" y="800"/>
                </a:lnTo>
                <a:lnTo>
                  <a:pt x="482" y="800"/>
                </a:lnTo>
                <a:lnTo>
                  <a:pt x="480" y="796"/>
                </a:lnTo>
                <a:lnTo>
                  <a:pt x="482" y="792"/>
                </a:lnTo>
                <a:lnTo>
                  <a:pt x="482" y="792"/>
                </a:lnTo>
                <a:lnTo>
                  <a:pt x="480" y="782"/>
                </a:lnTo>
                <a:lnTo>
                  <a:pt x="480" y="782"/>
                </a:lnTo>
                <a:lnTo>
                  <a:pt x="476" y="776"/>
                </a:lnTo>
                <a:lnTo>
                  <a:pt x="472" y="770"/>
                </a:lnTo>
                <a:lnTo>
                  <a:pt x="470" y="766"/>
                </a:lnTo>
                <a:lnTo>
                  <a:pt x="468" y="758"/>
                </a:lnTo>
                <a:lnTo>
                  <a:pt x="468" y="758"/>
                </a:lnTo>
                <a:lnTo>
                  <a:pt x="470" y="758"/>
                </a:lnTo>
                <a:lnTo>
                  <a:pt x="472" y="758"/>
                </a:lnTo>
                <a:lnTo>
                  <a:pt x="472" y="758"/>
                </a:lnTo>
                <a:lnTo>
                  <a:pt x="472" y="754"/>
                </a:lnTo>
                <a:lnTo>
                  <a:pt x="470" y="748"/>
                </a:lnTo>
                <a:lnTo>
                  <a:pt x="470" y="748"/>
                </a:lnTo>
                <a:lnTo>
                  <a:pt x="476" y="730"/>
                </a:lnTo>
                <a:lnTo>
                  <a:pt x="476" y="730"/>
                </a:lnTo>
                <a:lnTo>
                  <a:pt x="476" y="726"/>
                </a:lnTo>
                <a:lnTo>
                  <a:pt x="476" y="722"/>
                </a:lnTo>
                <a:lnTo>
                  <a:pt x="476" y="722"/>
                </a:lnTo>
                <a:lnTo>
                  <a:pt x="474" y="718"/>
                </a:lnTo>
                <a:lnTo>
                  <a:pt x="474" y="718"/>
                </a:lnTo>
                <a:lnTo>
                  <a:pt x="470" y="708"/>
                </a:lnTo>
                <a:lnTo>
                  <a:pt x="466" y="698"/>
                </a:lnTo>
                <a:lnTo>
                  <a:pt x="466" y="698"/>
                </a:lnTo>
                <a:lnTo>
                  <a:pt x="456" y="678"/>
                </a:lnTo>
                <a:lnTo>
                  <a:pt x="446" y="656"/>
                </a:lnTo>
                <a:lnTo>
                  <a:pt x="446" y="656"/>
                </a:lnTo>
                <a:lnTo>
                  <a:pt x="438" y="642"/>
                </a:lnTo>
                <a:lnTo>
                  <a:pt x="432" y="630"/>
                </a:lnTo>
                <a:lnTo>
                  <a:pt x="432" y="630"/>
                </a:lnTo>
                <a:lnTo>
                  <a:pt x="430" y="620"/>
                </a:lnTo>
                <a:lnTo>
                  <a:pt x="428" y="610"/>
                </a:lnTo>
                <a:lnTo>
                  <a:pt x="424" y="588"/>
                </a:lnTo>
                <a:lnTo>
                  <a:pt x="424" y="588"/>
                </a:lnTo>
                <a:lnTo>
                  <a:pt x="424" y="578"/>
                </a:lnTo>
                <a:lnTo>
                  <a:pt x="424" y="578"/>
                </a:lnTo>
                <a:lnTo>
                  <a:pt x="424" y="572"/>
                </a:lnTo>
                <a:lnTo>
                  <a:pt x="424" y="568"/>
                </a:lnTo>
                <a:lnTo>
                  <a:pt x="424" y="568"/>
                </a:lnTo>
                <a:lnTo>
                  <a:pt x="416" y="570"/>
                </a:lnTo>
                <a:lnTo>
                  <a:pt x="408" y="572"/>
                </a:lnTo>
                <a:lnTo>
                  <a:pt x="408" y="572"/>
                </a:lnTo>
                <a:lnTo>
                  <a:pt x="372" y="578"/>
                </a:lnTo>
                <a:lnTo>
                  <a:pt x="372" y="578"/>
                </a:lnTo>
                <a:lnTo>
                  <a:pt x="360" y="578"/>
                </a:lnTo>
                <a:lnTo>
                  <a:pt x="360" y="578"/>
                </a:lnTo>
                <a:lnTo>
                  <a:pt x="348" y="578"/>
                </a:lnTo>
                <a:lnTo>
                  <a:pt x="336" y="576"/>
                </a:lnTo>
                <a:lnTo>
                  <a:pt x="336" y="576"/>
                </a:lnTo>
                <a:lnTo>
                  <a:pt x="320" y="576"/>
                </a:lnTo>
                <a:lnTo>
                  <a:pt x="306" y="578"/>
                </a:lnTo>
                <a:lnTo>
                  <a:pt x="306" y="578"/>
                </a:lnTo>
                <a:lnTo>
                  <a:pt x="292" y="576"/>
                </a:lnTo>
                <a:lnTo>
                  <a:pt x="292" y="576"/>
                </a:lnTo>
                <a:lnTo>
                  <a:pt x="274" y="578"/>
                </a:lnTo>
                <a:lnTo>
                  <a:pt x="274" y="578"/>
                </a:lnTo>
                <a:lnTo>
                  <a:pt x="268" y="576"/>
                </a:lnTo>
                <a:lnTo>
                  <a:pt x="264" y="574"/>
                </a:lnTo>
                <a:lnTo>
                  <a:pt x="264" y="574"/>
                </a:lnTo>
                <a:lnTo>
                  <a:pt x="258" y="574"/>
                </a:lnTo>
                <a:lnTo>
                  <a:pt x="258" y="574"/>
                </a:lnTo>
                <a:lnTo>
                  <a:pt x="256" y="574"/>
                </a:lnTo>
                <a:lnTo>
                  <a:pt x="256" y="574"/>
                </a:lnTo>
                <a:lnTo>
                  <a:pt x="252" y="576"/>
                </a:lnTo>
                <a:lnTo>
                  <a:pt x="250" y="580"/>
                </a:lnTo>
                <a:lnTo>
                  <a:pt x="250" y="580"/>
                </a:lnTo>
                <a:lnTo>
                  <a:pt x="244" y="586"/>
                </a:lnTo>
                <a:lnTo>
                  <a:pt x="244" y="586"/>
                </a:lnTo>
                <a:lnTo>
                  <a:pt x="236" y="594"/>
                </a:lnTo>
                <a:lnTo>
                  <a:pt x="236" y="594"/>
                </a:lnTo>
                <a:lnTo>
                  <a:pt x="220" y="616"/>
                </a:lnTo>
                <a:lnTo>
                  <a:pt x="206" y="638"/>
                </a:lnTo>
                <a:lnTo>
                  <a:pt x="206" y="638"/>
                </a:lnTo>
                <a:lnTo>
                  <a:pt x="200" y="644"/>
                </a:lnTo>
                <a:lnTo>
                  <a:pt x="200" y="644"/>
                </a:lnTo>
                <a:lnTo>
                  <a:pt x="198" y="648"/>
                </a:lnTo>
                <a:lnTo>
                  <a:pt x="198" y="648"/>
                </a:lnTo>
                <a:lnTo>
                  <a:pt x="188" y="664"/>
                </a:lnTo>
                <a:lnTo>
                  <a:pt x="188" y="664"/>
                </a:lnTo>
                <a:lnTo>
                  <a:pt x="172" y="690"/>
                </a:lnTo>
                <a:lnTo>
                  <a:pt x="166" y="704"/>
                </a:lnTo>
                <a:lnTo>
                  <a:pt x="162" y="718"/>
                </a:lnTo>
                <a:lnTo>
                  <a:pt x="162" y="718"/>
                </a:lnTo>
                <a:lnTo>
                  <a:pt x="158" y="728"/>
                </a:lnTo>
                <a:lnTo>
                  <a:pt x="156" y="734"/>
                </a:lnTo>
                <a:lnTo>
                  <a:pt x="158" y="740"/>
                </a:lnTo>
                <a:lnTo>
                  <a:pt x="158" y="740"/>
                </a:lnTo>
                <a:lnTo>
                  <a:pt x="162" y="756"/>
                </a:lnTo>
                <a:lnTo>
                  <a:pt x="162" y="756"/>
                </a:lnTo>
                <a:lnTo>
                  <a:pt x="162" y="762"/>
                </a:lnTo>
                <a:lnTo>
                  <a:pt x="164" y="768"/>
                </a:lnTo>
                <a:lnTo>
                  <a:pt x="164" y="768"/>
                </a:lnTo>
                <a:lnTo>
                  <a:pt x="166" y="770"/>
                </a:lnTo>
                <a:lnTo>
                  <a:pt x="170" y="772"/>
                </a:lnTo>
                <a:lnTo>
                  <a:pt x="170" y="772"/>
                </a:lnTo>
                <a:lnTo>
                  <a:pt x="174" y="778"/>
                </a:lnTo>
                <a:lnTo>
                  <a:pt x="176" y="782"/>
                </a:lnTo>
                <a:lnTo>
                  <a:pt x="180" y="784"/>
                </a:lnTo>
                <a:lnTo>
                  <a:pt x="180" y="784"/>
                </a:lnTo>
                <a:lnTo>
                  <a:pt x="186" y="784"/>
                </a:lnTo>
                <a:lnTo>
                  <a:pt x="192" y="784"/>
                </a:lnTo>
                <a:lnTo>
                  <a:pt x="192" y="784"/>
                </a:lnTo>
                <a:lnTo>
                  <a:pt x="194" y="786"/>
                </a:lnTo>
                <a:lnTo>
                  <a:pt x="196" y="788"/>
                </a:lnTo>
                <a:lnTo>
                  <a:pt x="196" y="788"/>
                </a:lnTo>
                <a:lnTo>
                  <a:pt x="200" y="792"/>
                </a:lnTo>
                <a:lnTo>
                  <a:pt x="200" y="792"/>
                </a:lnTo>
                <a:lnTo>
                  <a:pt x="202" y="796"/>
                </a:lnTo>
                <a:lnTo>
                  <a:pt x="200" y="800"/>
                </a:lnTo>
                <a:lnTo>
                  <a:pt x="200" y="800"/>
                </a:lnTo>
                <a:lnTo>
                  <a:pt x="194" y="802"/>
                </a:lnTo>
                <a:lnTo>
                  <a:pt x="194" y="802"/>
                </a:lnTo>
                <a:lnTo>
                  <a:pt x="188" y="804"/>
                </a:lnTo>
                <a:lnTo>
                  <a:pt x="180" y="804"/>
                </a:lnTo>
                <a:lnTo>
                  <a:pt x="180" y="804"/>
                </a:lnTo>
                <a:lnTo>
                  <a:pt x="162" y="806"/>
                </a:lnTo>
                <a:lnTo>
                  <a:pt x="144" y="804"/>
                </a:lnTo>
                <a:lnTo>
                  <a:pt x="144" y="804"/>
                </a:lnTo>
                <a:lnTo>
                  <a:pt x="144" y="804"/>
                </a:lnTo>
                <a:lnTo>
                  <a:pt x="144" y="804"/>
                </a:lnTo>
                <a:lnTo>
                  <a:pt x="144" y="802"/>
                </a:lnTo>
                <a:lnTo>
                  <a:pt x="146" y="800"/>
                </a:lnTo>
                <a:lnTo>
                  <a:pt x="146" y="800"/>
                </a:lnTo>
                <a:lnTo>
                  <a:pt x="146" y="800"/>
                </a:lnTo>
                <a:lnTo>
                  <a:pt x="146" y="800"/>
                </a:lnTo>
                <a:lnTo>
                  <a:pt x="134" y="788"/>
                </a:lnTo>
                <a:lnTo>
                  <a:pt x="128" y="784"/>
                </a:lnTo>
                <a:lnTo>
                  <a:pt x="122" y="780"/>
                </a:lnTo>
                <a:lnTo>
                  <a:pt x="122" y="780"/>
                </a:lnTo>
                <a:lnTo>
                  <a:pt x="118" y="778"/>
                </a:lnTo>
                <a:lnTo>
                  <a:pt x="114" y="776"/>
                </a:lnTo>
                <a:lnTo>
                  <a:pt x="114" y="776"/>
                </a:lnTo>
                <a:lnTo>
                  <a:pt x="110" y="780"/>
                </a:lnTo>
                <a:lnTo>
                  <a:pt x="108" y="786"/>
                </a:lnTo>
                <a:lnTo>
                  <a:pt x="108" y="786"/>
                </a:lnTo>
                <a:lnTo>
                  <a:pt x="108" y="794"/>
                </a:lnTo>
                <a:lnTo>
                  <a:pt x="106" y="800"/>
                </a:lnTo>
                <a:lnTo>
                  <a:pt x="106" y="800"/>
                </a:lnTo>
                <a:lnTo>
                  <a:pt x="104" y="802"/>
                </a:lnTo>
                <a:lnTo>
                  <a:pt x="100" y="802"/>
                </a:lnTo>
                <a:lnTo>
                  <a:pt x="96" y="800"/>
                </a:lnTo>
                <a:lnTo>
                  <a:pt x="96" y="800"/>
                </a:lnTo>
                <a:lnTo>
                  <a:pt x="94" y="796"/>
                </a:lnTo>
                <a:lnTo>
                  <a:pt x="96" y="792"/>
                </a:lnTo>
                <a:lnTo>
                  <a:pt x="96" y="784"/>
                </a:lnTo>
                <a:lnTo>
                  <a:pt x="96" y="784"/>
                </a:lnTo>
                <a:lnTo>
                  <a:pt x="90" y="768"/>
                </a:lnTo>
                <a:lnTo>
                  <a:pt x="90" y="768"/>
                </a:lnTo>
                <a:lnTo>
                  <a:pt x="88" y="764"/>
                </a:lnTo>
                <a:lnTo>
                  <a:pt x="86" y="758"/>
                </a:lnTo>
                <a:lnTo>
                  <a:pt x="86" y="758"/>
                </a:lnTo>
                <a:lnTo>
                  <a:pt x="88" y="758"/>
                </a:lnTo>
                <a:lnTo>
                  <a:pt x="92" y="758"/>
                </a:lnTo>
                <a:lnTo>
                  <a:pt x="100" y="762"/>
                </a:lnTo>
                <a:lnTo>
                  <a:pt x="100" y="762"/>
                </a:lnTo>
                <a:lnTo>
                  <a:pt x="108" y="764"/>
                </a:lnTo>
                <a:lnTo>
                  <a:pt x="108" y="764"/>
                </a:lnTo>
                <a:lnTo>
                  <a:pt x="118" y="766"/>
                </a:lnTo>
                <a:lnTo>
                  <a:pt x="118" y="766"/>
                </a:lnTo>
                <a:lnTo>
                  <a:pt x="120" y="768"/>
                </a:lnTo>
                <a:lnTo>
                  <a:pt x="120" y="768"/>
                </a:lnTo>
                <a:lnTo>
                  <a:pt x="128" y="772"/>
                </a:lnTo>
                <a:lnTo>
                  <a:pt x="132" y="774"/>
                </a:lnTo>
                <a:lnTo>
                  <a:pt x="136" y="778"/>
                </a:lnTo>
                <a:lnTo>
                  <a:pt x="136" y="778"/>
                </a:lnTo>
                <a:lnTo>
                  <a:pt x="138" y="778"/>
                </a:lnTo>
                <a:lnTo>
                  <a:pt x="138" y="778"/>
                </a:lnTo>
                <a:lnTo>
                  <a:pt x="138" y="776"/>
                </a:lnTo>
                <a:lnTo>
                  <a:pt x="138" y="776"/>
                </a:lnTo>
                <a:lnTo>
                  <a:pt x="128" y="764"/>
                </a:lnTo>
                <a:lnTo>
                  <a:pt x="114" y="754"/>
                </a:lnTo>
                <a:lnTo>
                  <a:pt x="114" y="754"/>
                </a:lnTo>
                <a:lnTo>
                  <a:pt x="108" y="748"/>
                </a:lnTo>
                <a:lnTo>
                  <a:pt x="104" y="746"/>
                </a:lnTo>
                <a:lnTo>
                  <a:pt x="102" y="742"/>
                </a:lnTo>
                <a:lnTo>
                  <a:pt x="102" y="742"/>
                </a:lnTo>
                <a:lnTo>
                  <a:pt x="102" y="736"/>
                </a:lnTo>
                <a:lnTo>
                  <a:pt x="106" y="732"/>
                </a:lnTo>
                <a:lnTo>
                  <a:pt x="112" y="724"/>
                </a:lnTo>
                <a:lnTo>
                  <a:pt x="112" y="724"/>
                </a:lnTo>
                <a:lnTo>
                  <a:pt x="124" y="706"/>
                </a:lnTo>
                <a:lnTo>
                  <a:pt x="136" y="686"/>
                </a:lnTo>
                <a:lnTo>
                  <a:pt x="136" y="686"/>
                </a:lnTo>
                <a:lnTo>
                  <a:pt x="142" y="670"/>
                </a:lnTo>
                <a:lnTo>
                  <a:pt x="142" y="670"/>
                </a:lnTo>
                <a:lnTo>
                  <a:pt x="144" y="660"/>
                </a:lnTo>
                <a:lnTo>
                  <a:pt x="144" y="660"/>
                </a:lnTo>
                <a:lnTo>
                  <a:pt x="156" y="636"/>
                </a:lnTo>
                <a:lnTo>
                  <a:pt x="156" y="636"/>
                </a:lnTo>
                <a:lnTo>
                  <a:pt x="160" y="622"/>
                </a:lnTo>
                <a:lnTo>
                  <a:pt x="166" y="608"/>
                </a:lnTo>
                <a:lnTo>
                  <a:pt x="166" y="608"/>
                </a:lnTo>
                <a:lnTo>
                  <a:pt x="174" y="594"/>
                </a:lnTo>
                <a:lnTo>
                  <a:pt x="186" y="580"/>
                </a:lnTo>
                <a:lnTo>
                  <a:pt x="186" y="580"/>
                </a:lnTo>
                <a:lnTo>
                  <a:pt x="198" y="566"/>
                </a:lnTo>
                <a:lnTo>
                  <a:pt x="198" y="566"/>
                </a:lnTo>
                <a:lnTo>
                  <a:pt x="202" y="556"/>
                </a:lnTo>
                <a:lnTo>
                  <a:pt x="202" y="556"/>
                </a:lnTo>
                <a:lnTo>
                  <a:pt x="204" y="548"/>
                </a:lnTo>
                <a:lnTo>
                  <a:pt x="204" y="548"/>
                </a:lnTo>
                <a:lnTo>
                  <a:pt x="208" y="546"/>
                </a:lnTo>
                <a:lnTo>
                  <a:pt x="210" y="546"/>
                </a:lnTo>
                <a:lnTo>
                  <a:pt x="210" y="546"/>
                </a:lnTo>
                <a:lnTo>
                  <a:pt x="212" y="540"/>
                </a:lnTo>
                <a:lnTo>
                  <a:pt x="212" y="540"/>
                </a:lnTo>
                <a:lnTo>
                  <a:pt x="216" y="536"/>
                </a:lnTo>
                <a:lnTo>
                  <a:pt x="216" y="536"/>
                </a:lnTo>
                <a:lnTo>
                  <a:pt x="230" y="512"/>
                </a:lnTo>
                <a:lnTo>
                  <a:pt x="230" y="512"/>
                </a:lnTo>
                <a:lnTo>
                  <a:pt x="230" y="506"/>
                </a:lnTo>
                <a:lnTo>
                  <a:pt x="230" y="506"/>
                </a:lnTo>
                <a:lnTo>
                  <a:pt x="234" y="494"/>
                </a:lnTo>
                <a:lnTo>
                  <a:pt x="234" y="494"/>
                </a:lnTo>
                <a:lnTo>
                  <a:pt x="240" y="480"/>
                </a:lnTo>
                <a:lnTo>
                  <a:pt x="240" y="480"/>
                </a:lnTo>
                <a:lnTo>
                  <a:pt x="256" y="442"/>
                </a:lnTo>
                <a:lnTo>
                  <a:pt x="256" y="442"/>
                </a:lnTo>
                <a:lnTo>
                  <a:pt x="262" y="426"/>
                </a:lnTo>
                <a:lnTo>
                  <a:pt x="262" y="426"/>
                </a:lnTo>
                <a:lnTo>
                  <a:pt x="260" y="418"/>
                </a:lnTo>
                <a:lnTo>
                  <a:pt x="260" y="418"/>
                </a:lnTo>
                <a:lnTo>
                  <a:pt x="262" y="412"/>
                </a:lnTo>
                <a:lnTo>
                  <a:pt x="262" y="412"/>
                </a:lnTo>
                <a:lnTo>
                  <a:pt x="262" y="408"/>
                </a:lnTo>
                <a:lnTo>
                  <a:pt x="262" y="406"/>
                </a:lnTo>
                <a:lnTo>
                  <a:pt x="262" y="406"/>
                </a:lnTo>
                <a:lnTo>
                  <a:pt x="262" y="396"/>
                </a:lnTo>
                <a:lnTo>
                  <a:pt x="262" y="396"/>
                </a:lnTo>
                <a:lnTo>
                  <a:pt x="262" y="386"/>
                </a:lnTo>
                <a:lnTo>
                  <a:pt x="264" y="378"/>
                </a:lnTo>
                <a:lnTo>
                  <a:pt x="264" y="378"/>
                </a:lnTo>
                <a:lnTo>
                  <a:pt x="266" y="376"/>
                </a:lnTo>
                <a:lnTo>
                  <a:pt x="266" y="376"/>
                </a:lnTo>
                <a:lnTo>
                  <a:pt x="266" y="370"/>
                </a:lnTo>
                <a:lnTo>
                  <a:pt x="268" y="368"/>
                </a:lnTo>
                <a:lnTo>
                  <a:pt x="270" y="366"/>
                </a:lnTo>
                <a:lnTo>
                  <a:pt x="270" y="366"/>
                </a:lnTo>
                <a:lnTo>
                  <a:pt x="270" y="360"/>
                </a:lnTo>
                <a:lnTo>
                  <a:pt x="270" y="360"/>
                </a:lnTo>
                <a:lnTo>
                  <a:pt x="274" y="356"/>
                </a:lnTo>
                <a:lnTo>
                  <a:pt x="278" y="354"/>
                </a:lnTo>
                <a:lnTo>
                  <a:pt x="278" y="354"/>
                </a:lnTo>
                <a:lnTo>
                  <a:pt x="280" y="346"/>
                </a:lnTo>
                <a:lnTo>
                  <a:pt x="280" y="346"/>
                </a:lnTo>
                <a:lnTo>
                  <a:pt x="282" y="344"/>
                </a:lnTo>
                <a:lnTo>
                  <a:pt x="284" y="342"/>
                </a:lnTo>
                <a:lnTo>
                  <a:pt x="284" y="342"/>
                </a:lnTo>
                <a:lnTo>
                  <a:pt x="284" y="338"/>
                </a:lnTo>
                <a:lnTo>
                  <a:pt x="284" y="338"/>
                </a:lnTo>
                <a:lnTo>
                  <a:pt x="286" y="336"/>
                </a:lnTo>
                <a:lnTo>
                  <a:pt x="290" y="334"/>
                </a:lnTo>
                <a:lnTo>
                  <a:pt x="290" y="334"/>
                </a:lnTo>
                <a:lnTo>
                  <a:pt x="290" y="330"/>
                </a:lnTo>
                <a:lnTo>
                  <a:pt x="290" y="326"/>
                </a:lnTo>
                <a:lnTo>
                  <a:pt x="290" y="326"/>
                </a:lnTo>
                <a:lnTo>
                  <a:pt x="294" y="324"/>
                </a:lnTo>
                <a:lnTo>
                  <a:pt x="296" y="322"/>
                </a:lnTo>
                <a:lnTo>
                  <a:pt x="296" y="322"/>
                </a:lnTo>
                <a:lnTo>
                  <a:pt x="296" y="322"/>
                </a:lnTo>
                <a:lnTo>
                  <a:pt x="296" y="322"/>
                </a:lnTo>
                <a:lnTo>
                  <a:pt x="296" y="318"/>
                </a:lnTo>
                <a:lnTo>
                  <a:pt x="296" y="316"/>
                </a:lnTo>
                <a:lnTo>
                  <a:pt x="296" y="316"/>
                </a:lnTo>
                <a:lnTo>
                  <a:pt x="298" y="312"/>
                </a:lnTo>
                <a:lnTo>
                  <a:pt x="298" y="312"/>
                </a:lnTo>
                <a:lnTo>
                  <a:pt x="296" y="310"/>
                </a:lnTo>
                <a:lnTo>
                  <a:pt x="296" y="310"/>
                </a:lnTo>
                <a:lnTo>
                  <a:pt x="298" y="306"/>
                </a:lnTo>
                <a:lnTo>
                  <a:pt x="300" y="302"/>
                </a:lnTo>
                <a:lnTo>
                  <a:pt x="300" y="302"/>
                </a:lnTo>
                <a:lnTo>
                  <a:pt x="298" y="300"/>
                </a:lnTo>
                <a:lnTo>
                  <a:pt x="298" y="298"/>
                </a:lnTo>
                <a:lnTo>
                  <a:pt x="298" y="298"/>
                </a:lnTo>
                <a:lnTo>
                  <a:pt x="298" y="296"/>
                </a:lnTo>
                <a:lnTo>
                  <a:pt x="298" y="296"/>
                </a:lnTo>
                <a:lnTo>
                  <a:pt x="296" y="294"/>
                </a:lnTo>
                <a:lnTo>
                  <a:pt x="296" y="294"/>
                </a:lnTo>
                <a:lnTo>
                  <a:pt x="296" y="292"/>
                </a:lnTo>
                <a:lnTo>
                  <a:pt x="298" y="290"/>
                </a:lnTo>
                <a:lnTo>
                  <a:pt x="300" y="286"/>
                </a:lnTo>
                <a:lnTo>
                  <a:pt x="300" y="286"/>
                </a:lnTo>
                <a:lnTo>
                  <a:pt x="298" y="282"/>
                </a:lnTo>
                <a:lnTo>
                  <a:pt x="296" y="278"/>
                </a:lnTo>
                <a:lnTo>
                  <a:pt x="296" y="278"/>
                </a:lnTo>
                <a:lnTo>
                  <a:pt x="292" y="268"/>
                </a:lnTo>
                <a:lnTo>
                  <a:pt x="292" y="268"/>
                </a:lnTo>
                <a:lnTo>
                  <a:pt x="286" y="254"/>
                </a:lnTo>
                <a:lnTo>
                  <a:pt x="286" y="254"/>
                </a:lnTo>
                <a:lnTo>
                  <a:pt x="284" y="248"/>
                </a:lnTo>
                <a:lnTo>
                  <a:pt x="284" y="246"/>
                </a:lnTo>
                <a:lnTo>
                  <a:pt x="282" y="244"/>
                </a:lnTo>
                <a:lnTo>
                  <a:pt x="282" y="244"/>
                </a:lnTo>
                <a:lnTo>
                  <a:pt x="282" y="244"/>
                </a:lnTo>
                <a:lnTo>
                  <a:pt x="282" y="244"/>
                </a:lnTo>
                <a:lnTo>
                  <a:pt x="280" y="252"/>
                </a:lnTo>
                <a:lnTo>
                  <a:pt x="276" y="258"/>
                </a:lnTo>
                <a:lnTo>
                  <a:pt x="276" y="258"/>
                </a:lnTo>
                <a:lnTo>
                  <a:pt x="272" y="264"/>
                </a:lnTo>
                <a:lnTo>
                  <a:pt x="272" y="264"/>
                </a:lnTo>
                <a:lnTo>
                  <a:pt x="270" y="272"/>
                </a:lnTo>
                <a:lnTo>
                  <a:pt x="270" y="272"/>
                </a:lnTo>
                <a:lnTo>
                  <a:pt x="268" y="276"/>
                </a:lnTo>
                <a:lnTo>
                  <a:pt x="268" y="276"/>
                </a:lnTo>
                <a:lnTo>
                  <a:pt x="264" y="284"/>
                </a:lnTo>
                <a:lnTo>
                  <a:pt x="260" y="292"/>
                </a:lnTo>
                <a:lnTo>
                  <a:pt x="260" y="292"/>
                </a:lnTo>
                <a:lnTo>
                  <a:pt x="254" y="302"/>
                </a:lnTo>
                <a:lnTo>
                  <a:pt x="246" y="312"/>
                </a:lnTo>
                <a:lnTo>
                  <a:pt x="246" y="312"/>
                </a:lnTo>
                <a:lnTo>
                  <a:pt x="244" y="318"/>
                </a:lnTo>
                <a:lnTo>
                  <a:pt x="240" y="322"/>
                </a:lnTo>
                <a:lnTo>
                  <a:pt x="240" y="322"/>
                </a:lnTo>
                <a:lnTo>
                  <a:pt x="230" y="334"/>
                </a:lnTo>
                <a:lnTo>
                  <a:pt x="230" y="334"/>
                </a:lnTo>
                <a:lnTo>
                  <a:pt x="218" y="346"/>
                </a:lnTo>
                <a:lnTo>
                  <a:pt x="218" y="346"/>
                </a:lnTo>
                <a:lnTo>
                  <a:pt x="208" y="360"/>
                </a:lnTo>
                <a:lnTo>
                  <a:pt x="208" y="360"/>
                </a:lnTo>
                <a:lnTo>
                  <a:pt x="200" y="368"/>
                </a:lnTo>
                <a:lnTo>
                  <a:pt x="200" y="368"/>
                </a:lnTo>
                <a:lnTo>
                  <a:pt x="200" y="372"/>
                </a:lnTo>
                <a:lnTo>
                  <a:pt x="200" y="372"/>
                </a:lnTo>
                <a:lnTo>
                  <a:pt x="194" y="380"/>
                </a:lnTo>
                <a:lnTo>
                  <a:pt x="194" y="380"/>
                </a:lnTo>
                <a:lnTo>
                  <a:pt x="192" y="386"/>
                </a:lnTo>
                <a:lnTo>
                  <a:pt x="192" y="386"/>
                </a:lnTo>
                <a:lnTo>
                  <a:pt x="186" y="394"/>
                </a:lnTo>
                <a:lnTo>
                  <a:pt x="186" y="394"/>
                </a:lnTo>
                <a:lnTo>
                  <a:pt x="186" y="402"/>
                </a:lnTo>
                <a:lnTo>
                  <a:pt x="186" y="402"/>
                </a:lnTo>
                <a:lnTo>
                  <a:pt x="184" y="406"/>
                </a:lnTo>
                <a:lnTo>
                  <a:pt x="184" y="406"/>
                </a:lnTo>
                <a:lnTo>
                  <a:pt x="178" y="418"/>
                </a:lnTo>
                <a:lnTo>
                  <a:pt x="178" y="418"/>
                </a:lnTo>
                <a:lnTo>
                  <a:pt x="172" y="422"/>
                </a:lnTo>
                <a:lnTo>
                  <a:pt x="172" y="422"/>
                </a:lnTo>
                <a:lnTo>
                  <a:pt x="168" y="428"/>
                </a:lnTo>
                <a:lnTo>
                  <a:pt x="166" y="432"/>
                </a:lnTo>
                <a:lnTo>
                  <a:pt x="164" y="434"/>
                </a:lnTo>
                <a:lnTo>
                  <a:pt x="164" y="434"/>
                </a:lnTo>
                <a:lnTo>
                  <a:pt x="160" y="434"/>
                </a:lnTo>
                <a:lnTo>
                  <a:pt x="160" y="434"/>
                </a:lnTo>
                <a:lnTo>
                  <a:pt x="160" y="436"/>
                </a:lnTo>
                <a:lnTo>
                  <a:pt x="162" y="438"/>
                </a:lnTo>
                <a:lnTo>
                  <a:pt x="162" y="438"/>
                </a:lnTo>
                <a:lnTo>
                  <a:pt x="156" y="448"/>
                </a:lnTo>
                <a:lnTo>
                  <a:pt x="156" y="448"/>
                </a:lnTo>
                <a:lnTo>
                  <a:pt x="154" y="454"/>
                </a:lnTo>
                <a:lnTo>
                  <a:pt x="154" y="454"/>
                </a:lnTo>
                <a:lnTo>
                  <a:pt x="150" y="458"/>
                </a:lnTo>
                <a:lnTo>
                  <a:pt x="150" y="458"/>
                </a:lnTo>
                <a:lnTo>
                  <a:pt x="150" y="460"/>
                </a:lnTo>
                <a:lnTo>
                  <a:pt x="150" y="460"/>
                </a:lnTo>
                <a:lnTo>
                  <a:pt x="148" y="462"/>
                </a:lnTo>
                <a:lnTo>
                  <a:pt x="148" y="462"/>
                </a:lnTo>
                <a:lnTo>
                  <a:pt x="146" y="466"/>
                </a:lnTo>
                <a:lnTo>
                  <a:pt x="146" y="466"/>
                </a:lnTo>
                <a:lnTo>
                  <a:pt x="144" y="470"/>
                </a:lnTo>
                <a:lnTo>
                  <a:pt x="144" y="470"/>
                </a:lnTo>
                <a:lnTo>
                  <a:pt x="142" y="478"/>
                </a:lnTo>
                <a:lnTo>
                  <a:pt x="142" y="478"/>
                </a:lnTo>
                <a:lnTo>
                  <a:pt x="136" y="486"/>
                </a:lnTo>
                <a:lnTo>
                  <a:pt x="136" y="486"/>
                </a:lnTo>
                <a:lnTo>
                  <a:pt x="132" y="496"/>
                </a:lnTo>
                <a:lnTo>
                  <a:pt x="132" y="496"/>
                </a:lnTo>
                <a:lnTo>
                  <a:pt x="126" y="502"/>
                </a:lnTo>
                <a:lnTo>
                  <a:pt x="126" y="502"/>
                </a:lnTo>
                <a:lnTo>
                  <a:pt x="118" y="516"/>
                </a:lnTo>
                <a:lnTo>
                  <a:pt x="118" y="516"/>
                </a:lnTo>
                <a:lnTo>
                  <a:pt x="114" y="520"/>
                </a:lnTo>
                <a:lnTo>
                  <a:pt x="112" y="524"/>
                </a:lnTo>
                <a:lnTo>
                  <a:pt x="112" y="524"/>
                </a:lnTo>
                <a:lnTo>
                  <a:pt x="112" y="530"/>
                </a:lnTo>
                <a:lnTo>
                  <a:pt x="114" y="534"/>
                </a:lnTo>
                <a:lnTo>
                  <a:pt x="116" y="538"/>
                </a:lnTo>
                <a:lnTo>
                  <a:pt x="116" y="542"/>
                </a:lnTo>
                <a:lnTo>
                  <a:pt x="116" y="542"/>
                </a:lnTo>
                <a:lnTo>
                  <a:pt x="112" y="550"/>
                </a:lnTo>
                <a:lnTo>
                  <a:pt x="112" y="550"/>
                </a:lnTo>
                <a:lnTo>
                  <a:pt x="112" y="556"/>
                </a:lnTo>
                <a:lnTo>
                  <a:pt x="112" y="556"/>
                </a:lnTo>
                <a:lnTo>
                  <a:pt x="110" y="560"/>
                </a:lnTo>
                <a:lnTo>
                  <a:pt x="104" y="564"/>
                </a:lnTo>
                <a:lnTo>
                  <a:pt x="96" y="574"/>
                </a:lnTo>
                <a:lnTo>
                  <a:pt x="96" y="574"/>
                </a:lnTo>
                <a:lnTo>
                  <a:pt x="94" y="580"/>
                </a:lnTo>
                <a:lnTo>
                  <a:pt x="92" y="584"/>
                </a:lnTo>
                <a:lnTo>
                  <a:pt x="90" y="586"/>
                </a:lnTo>
                <a:lnTo>
                  <a:pt x="90" y="586"/>
                </a:lnTo>
                <a:lnTo>
                  <a:pt x="84" y="586"/>
                </a:lnTo>
                <a:lnTo>
                  <a:pt x="80" y="586"/>
                </a:lnTo>
                <a:lnTo>
                  <a:pt x="80" y="586"/>
                </a:lnTo>
                <a:lnTo>
                  <a:pt x="66" y="582"/>
                </a:lnTo>
                <a:lnTo>
                  <a:pt x="60" y="580"/>
                </a:lnTo>
                <a:lnTo>
                  <a:pt x="56" y="578"/>
                </a:lnTo>
                <a:lnTo>
                  <a:pt x="56" y="578"/>
                </a:lnTo>
                <a:lnTo>
                  <a:pt x="50" y="572"/>
                </a:lnTo>
                <a:lnTo>
                  <a:pt x="48" y="566"/>
                </a:lnTo>
                <a:lnTo>
                  <a:pt x="40" y="552"/>
                </a:lnTo>
                <a:lnTo>
                  <a:pt x="40" y="552"/>
                </a:lnTo>
                <a:lnTo>
                  <a:pt x="30" y="538"/>
                </a:lnTo>
                <a:lnTo>
                  <a:pt x="30" y="538"/>
                </a:lnTo>
                <a:lnTo>
                  <a:pt x="18" y="514"/>
                </a:lnTo>
                <a:lnTo>
                  <a:pt x="18" y="514"/>
                </a:lnTo>
                <a:lnTo>
                  <a:pt x="10" y="498"/>
                </a:lnTo>
                <a:lnTo>
                  <a:pt x="10" y="498"/>
                </a:lnTo>
                <a:lnTo>
                  <a:pt x="2" y="486"/>
                </a:lnTo>
                <a:lnTo>
                  <a:pt x="2" y="486"/>
                </a:lnTo>
                <a:lnTo>
                  <a:pt x="2" y="480"/>
                </a:lnTo>
                <a:lnTo>
                  <a:pt x="2" y="480"/>
                </a:lnTo>
                <a:lnTo>
                  <a:pt x="0" y="476"/>
                </a:lnTo>
                <a:lnTo>
                  <a:pt x="0" y="476"/>
                </a:lnTo>
                <a:lnTo>
                  <a:pt x="6" y="472"/>
                </a:lnTo>
                <a:lnTo>
                  <a:pt x="12" y="468"/>
                </a:lnTo>
                <a:lnTo>
                  <a:pt x="12" y="468"/>
                </a:lnTo>
                <a:lnTo>
                  <a:pt x="16" y="464"/>
                </a:lnTo>
                <a:lnTo>
                  <a:pt x="16" y="464"/>
                </a:lnTo>
                <a:lnTo>
                  <a:pt x="28" y="456"/>
                </a:lnTo>
                <a:lnTo>
                  <a:pt x="28" y="456"/>
                </a:lnTo>
                <a:lnTo>
                  <a:pt x="32" y="450"/>
                </a:lnTo>
                <a:lnTo>
                  <a:pt x="32" y="450"/>
                </a:lnTo>
                <a:lnTo>
                  <a:pt x="36" y="448"/>
                </a:lnTo>
                <a:lnTo>
                  <a:pt x="36" y="448"/>
                </a:lnTo>
                <a:lnTo>
                  <a:pt x="40" y="448"/>
                </a:lnTo>
                <a:lnTo>
                  <a:pt x="42" y="446"/>
                </a:lnTo>
                <a:lnTo>
                  <a:pt x="42" y="446"/>
                </a:lnTo>
                <a:lnTo>
                  <a:pt x="46" y="442"/>
                </a:lnTo>
                <a:lnTo>
                  <a:pt x="50" y="440"/>
                </a:lnTo>
                <a:lnTo>
                  <a:pt x="50" y="440"/>
                </a:lnTo>
                <a:lnTo>
                  <a:pt x="56" y="440"/>
                </a:lnTo>
                <a:lnTo>
                  <a:pt x="60" y="444"/>
                </a:lnTo>
                <a:lnTo>
                  <a:pt x="66" y="448"/>
                </a:lnTo>
                <a:lnTo>
                  <a:pt x="68" y="448"/>
                </a:lnTo>
                <a:lnTo>
                  <a:pt x="72" y="448"/>
                </a:lnTo>
                <a:lnTo>
                  <a:pt x="72" y="448"/>
                </a:lnTo>
                <a:lnTo>
                  <a:pt x="90" y="434"/>
                </a:lnTo>
                <a:lnTo>
                  <a:pt x="90" y="434"/>
                </a:lnTo>
                <a:lnTo>
                  <a:pt x="96" y="430"/>
                </a:lnTo>
                <a:lnTo>
                  <a:pt x="102" y="426"/>
                </a:lnTo>
                <a:lnTo>
                  <a:pt x="102" y="426"/>
                </a:lnTo>
                <a:lnTo>
                  <a:pt x="114" y="424"/>
                </a:lnTo>
                <a:lnTo>
                  <a:pt x="114" y="424"/>
                </a:lnTo>
                <a:lnTo>
                  <a:pt x="132" y="414"/>
                </a:lnTo>
                <a:lnTo>
                  <a:pt x="132" y="414"/>
                </a:lnTo>
                <a:lnTo>
                  <a:pt x="132" y="404"/>
                </a:lnTo>
                <a:lnTo>
                  <a:pt x="132" y="404"/>
                </a:lnTo>
                <a:lnTo>
                  <a:pt x="136" y="400"/>
                </a:lnTo>
                <a:lnTo>
                  <a:pt x="136" y="400"/>
                </a:lnTo>
                <a:lnTo>
                  <a:pt x="144" y="392"/>
                </a:lnTo>
                <a:lnTo>
                  <a:pt x="152" y="386"/>
                </a:lnTo>
                <a:lnTo>
                  <a:pt x="152" y="386"/>
                </a:lnTo>
                <a:lnTo>
                  <a:pt x="158" y="382"/>
                </a:lnTo>
                <a:lnTo>
                  <a:pt x="166" y="378"/>
                </a:lnTo>
                <a:lnTo>
                  <a:pt x="166" y="378"/>
                </a:lnTo>
                <a:lnTo>
                  <a:pt x="174" y="364"/>
                </a:lnTo>
                <a:lnTo>
                  <a:pt x="174" y="364"/>
                </a:lnTo>
                <a:lnTo>
                  <a:pt x="182" y="354"/>
                </a:lnTo>
                <a:lnTo>
                  <a:pt x="182" y="354"/>
                </a:lnTo>
                <a:lnTo>
                  <a:pt x="188" y="344"/>
                </a:lnTo>
                <a:lnTo>
                  <a:pt x="188" y="344"/>
                </a:lnTo>
                <a:lnTo>
                  <a:pt x="196" y="332"/>
                </a:lnTo>
                <a:lnTo>
                  <a:pt x="196" y="332"/>
                </a:lnTo>
                <a:lnTo>
                  <a:pt x="204" y="318"/>
                </a:lnTo>
                <a:lnTo>
                  <a:pt x="204" y="318"/>
                </a:lnTo>
                <a:lnTo>
                  <a:pt x="208" y="310"/>
                </a:lnTo>
                <a:lnTo>
                  <a:pt x="208" y="310"/>
                </a:lnTo>
                <a:lnTo>
                  <a:pt x="212" y="304"/>
                </a:lnTo>
                <a:lnTo>
                  <a:pt x="212" y="304"/>
                </a:lnTo>
                <a:lnTo>
                  <a:pt x="218" y="296"/>
                </a:lnTo>
                <a:lnTo>
                  <a:pt x="218" y="296"/>
                </a:lnTo>
                <a:lnTo>
                  <a:pt x="222" y="288"/>
                </a:lnTo>
                <a:lnTo>
                  <a:pt x="222" y="288"/>
                </a:lnTo>
                <a:lnTo>
                  <a:pt x="226" y="286"/>
                </a:lnTo>
                <a:lnTo>
                  <a:pt x="226" y="286"/>
                </a:lnTo>
                <a:lnTo>
                  <a:pt x="230" y="280"/>
                </a:lnTo>
                <a:lnTo>
                  <a:pt x="230" y="280"/>
                </a:lnTo>
                <a:lnTo>
                  <a:pt x="232" y="274"/>
                </a:lnTo>
                <a:lnTo>
                  <a:pt x="232" y="274"/>
                </a:lnTo>
                <a:lnTo>
                  <a:pt x="236" y="268"/>
                </a:lnTo>
                <a:lnTo>
                  <a:pt x="236" y="268"/>
                </a:lnTo>
                <a:lnTo>
                  <a:pt x="240" y="262"/>
                </a:lnTo>
                <a:lnTo>
                  <a:pt x="240" y="258"/>
                </a:lnTo>
                <a:lnTo>
                  <a:pt x="240" y="256"/>
                </a:lnTo>
                <a:lnTo>
                  <a:pt x="240" y="256"/>
                </a:lnTo>
                <a:lnTo>
                  <a:pt x="236" y="260"/>
                </a:lnTo>
                <a:lnTo>
                  <a:pt x="236" y="260"/>
                </a:lnTo>
                <a:lnTo>
                  <a:pt x="230" y="260"/>
                </a:lnTo>
                <a:lnTo>
                  <a:pt x="228" y="258"/>
                </a:lnTo>
                <a:lnTo>
                  <a:pt x="222" y="256"/>
                </a:lnTo>
                <a:lnTo>
                  <a:pt x="222" y="256"/>
                </a:lnTo>
                <a:lnTo>
                  <a:pt x="218" y="254"/>
                </a:lnTo>
                <a:lnTo>
                  <a:pt x="216" y="254"/>
                </a:lnTo>
                <a:lnTo>
                  <a:pt x="216" y="254"/>
                </a:lnTo>
                <a:lnTo>
                  <a:pt x="212" y="248"/>
                </a:lnTo>
                <a:lnTo>
                  <a:pt x="212" y="242"/>
                </a:lnTo>
                <a:lnTo>
                  <a:pt x="210" y="226"/>
                </a:lnTo>
                <a:lnTo>
                  <a:pt x="210" y="226"/>
                </a:lnTo>
                <a:lnTo>
                  <a:pt x="212" y="222"/>
                </a:lnTo>
                <a:lnTo>
                  <a:pt x="212" y="222"/>
                </a:lnTo>
                <a:lnTo>
                  <a:pt x="212" y="220"/>
                </a:lnTo>
                <a:lnTo>
                  <a:pt x="212" y="220"/>
                </a:lnTo>
                <a:lnTo>
                  <a:pt x="212" y="216"/>
                </a:lnTo>
                <a:lnTo>
                  <a:pt x="212" y="216"/>
                </a:lnTo>
                <a:lnTo>
                  <a:pt x="214" y="210"/>
                </a:lnTo>
                <a:lnTo>
                  <a:pt x="214" y="210"/>
                </a:lnTo>
                <a:lnTo>
                  <a:pt x="214" y="206"/>
                </a:lnTo>
                <a:lnTo>
                  <a:pt x="214" y="206"/>
                </a:lnTo>
                <a:lnTo>
                  <a:pt x="216" y="202"/>
                </a:lnTo>
                <a:lnTo>
                  <a:pt x="216" y="202"/>
                </a:lnTo>
                <a:lnTo>
                  <a:pt x="216" y="198"/>
                </a:lnTo>
                <a:lnTo>
                  <a:pt x="216" y="198"/>
                </a:lnTo>
                <a:lnTo>
                  <a:pt x="220" y="192"/>
                </a:lnTo>
                <a:lnTo>
                  <a:pt x="220" y="192"/>
                </a:lnTo>
                <a:lnTo>
                  <a:pt x="218" y="188"/>
                </a:lnTo>
                <a:lnTo>
                  <a:pt x="218" y="188"/>
                </a:lnTo>
                <a:lnTo>
                  <a:pt x="220" y="184"/>
                </a:lnTo>
                <a:lnTo>
                  <a:pt x="220" y="184"/>
                </a:lnTo>
                <a:lnTo>
                  <a:pt x="224" y="170"/>
                </a:lnTo>
                <a:lnTo>
                  <a:pt x="224" y="170"/>
                </a:lnTo>
                <a:lnTo>
                  <a:pt x="228" y="156"/>
                </a:lnTo>
                <a:lnTo>
                  <a:pt x="228" y="156"/>
                </a:lnTo>
                <a:lnTo>
                  <a:pt x="228" y="156"/>
                </a:lnTo>
                <a:lnTo>
                  <a:pt x="228" y="156"/>
                </a:lnTo>
                <a:lnTo>
                  <a:pt x="228" y="156"/>
                </a:lnTo>
                <a:lnTo>
                  <a:pt x="228" y="156"/>
                </a:lnTo>
                <a:lnTo>
                  <a:pt x="224" y="162"/>
                </a:lnTo>
                <a:lnTo>
                  <a:pt x="220" y="170"/>
                </a:lnTo>
                <a:lnTo>
                  <a:pt x="220" y="170"/>
                </a:lnTo>
                <a:lnTo>
                  <a:pt x="220" y="170"/>
                </a:lnTo>
                <a:lnTo>
                  <a:pt x="220" y="170"/>
                </a:lnTo>
                <a:lnTo>
                  <a:pt x="220" y="164"/>
                </a:lnTo>
                <a:lnTo>
                  <a:pt x="224" y="158"/>
                </a:lnTo>
                <a:lnTo>
                  <a:pt x="230" y="148"/>
                </a:lnTo>
                <a:lnTo>
                  <a:pt x="230" y="148"/>
                </a:lnTo>
                <a:lnTo>
                  <a:pt x="232" y="138"/>
                </a:lnTo>
                <a:lnTo>
                  <a:pt x="234" y="126"/>
                </a:lnTo>
                <a:lnTo>
                  <a:pt x="234" y="126"/>
                </a:lnTo>
                <a:lnTo>
                  <a:pt x="242" y="108"/>
                </a:lnTo>
                <a:lnTo>
                  <a:pt x="242" y="108"/>
                </a:lnTo>
                <a:lnTo>
                  <a:pt x="242" y="100"/>
                </a:lnTo>
                <a:lnTo>
                  <a:pt x="242" y="100"/>
                </a:lnTo>
                <a:lnTo>
                  <a:pt x="244" y="94"/>
                </a:lnTo>
                <a:lnTo>
                  <a:pt x="244" y="94"/>
                </a:lnTo>
                <a:lnTo>
                  <a:pt x="242" y="94"/>
                </a:lnTo>
                <a:lnTo>
                  <a:pt x="242" y="94"/>
                </a:lnTo>
                <a:lnTo>
                  <a:pt x="238" y="98"/>
                </a:lnTo>
                <a:lnTo>
                  <a:pt x="238" y="98"/>
                </a:lnTo>
                <a:lnTo>
                  <a:pt x="236" y="98"/>
                </a:lnTo>
                <a:lnTo>
                  <a:pt x="236" y="98"/>
                </a:lnTo>
                <a:lnTo>
                  <a:pt x="228" y="106"/>
                </a:lnTo>
                <a:lnTo>
                  <a:pt x="228" y="106"/>
                </a:lnTo>
                <a:lnTo>
                  <a:pt x="216" y="114"/>
                </a:lnTo>
                <a:lnTo>
                  <a:pt x="216" y="114"/>
                </a:lnTo>
                <a:lnTo>
                  <a:pt x="210" y="122"/>
                </a:lnTo>
                <a:lnTo>
                  <a:pt x="202" y="128"/>
                </a:lnTo>
                <a:lnTo>
                  <a:pt x="202" y="128"/>
                </a:lnTo>
                <a:lnTo>
                  <a:pt x="206" y="122"/>
                </a:lnTo>
                <a:lnTo>
                  <a:pt x="212" y="116"/>
                </a:lnTo>
                <a:lnTo>
                  <a:pt x="226" y="106"/>
                </a:lnTo>
                <a:lnTo>
                  <a:pt x="226" y="106"/>
                </a:lnTo>
                <a:lnTo>
                  <a:pt x="230" y="100"/>
                </a:lnTo>
                <a:lnTo>
                  <a:pt x="232" y="98"/>
                </a:lnTo>
                <a:lnTo>
                  <a:pt x="236" y="96"/>
                </a:lnTo>
                <a:lnTo>
                  <a:pt x="236" y="96"/>
                </a:lnTo>
                <a:lnTo>
                  <a:pt x="236" y="94"/>
                </a:lnTo>
                <a:lnTo>
                  <a:pt x="236" y="94"/>
                </a:lnTo>
                <a:lnTo>
                  <a:pt x="232" y="96"/>
                </a:lnTo>
                <a:lnTo>
                  <a:pt x="228" y="98"/>
                </a:lnTo>
                <a:lnTo>
                  <a:pt x="228" y="98"/>
                </a:lnTo>
                <a:lnTo>
                  <a:pt x="222" y="102"/>
                </a:lnTo>
                <a:lnTo>
                  <a:pt x="214" y="106"/>
                </a:lnTo>
                <a:lnTo>
                  <a:pt x="214" y="106"/>
                </a:lnTo>
                <a:lnTo>
                  <a:pt x="218" y="102"/>
                </a:lnTo>
                <a:lnTo>
                  <a:pt x="222" y="100"/>
                </a:lnTo>
                <a:lnTo>
                  <a:pt x="222" y="100"/>
                </a:lnTo>
                <a:lnTo>
                  <a:pt x="232" y="92"/>
                </a:lnTo>
                <a:lnTo>
                  <a:pt x="232" y="92"/>
                </a:lnTo>
                <a:lnTo>
                  <a:pt x="234" y="92"/>
                </a:lnTo>
                <a:lnTo>
                  <a:pt x="236" y="88"/>
                </a:lnTo>
                <a:lnTo>
                  <a:pt x="236" y="88"/>
                </a:lnTo>
                <a:lnTo>
                  <a:pt x="236" y="88"/>
                </a:lnTo>
                <a:lnTo>
                  <a:pt x="236" y="88"/>
                </a:lnTo>
                <a:lnTo>
                  <a:pt x="228" y="92"/>
                </a:lnTo>
                <a:lnTo>
                  <a:pt x="218" y="96"/>
                </a:lnTo>
                <a:lnTo>
                  <a:pt x="218" y="96"/>
                </a:lnTo>
                <a:lnTo>
                  <a:pt x="218" y="96"/>
                </a:lnTo>
                <a:lnTo>
                  <a:pt x="218" y="96"/>
                </a:lnTo>
                <a:lnTo>
                  <a:pt x="224" y="92"/>
                </a:lnTo>
                <a:lnTo>
                  <a:pt x="230" y="90"/>
                </a:lnTo>
                <a:lnTo>
                  <a:pt x="230" y="90"/>
                </a:lnTo>
                <a:lnTo>
                  <a:pt x="242" y="80"/>
                </a:lnTo>
                <a:lnTo>
                  <a:pt x="248" y="74"/>
                </a:lnTo>
                <a:lnTo>
                  <a:pt x="250" y="66"/>
                </a:lnTo>
                <a:lnTo>
                  <a:pt x="250" y="66"/>
                </a:lnTo>
                <a:lnTo>
                  <a:pt x="248" y="66"/>
                </a:lnTo>
                <a:lnTo>
                  <a:pt x="248" y="66"/>
                </a:lnTo>
                <a:lnTo>
                  <a:pt x="236" y="74"/>
                </a:lnTo>
                <a:lnTo>
                  <a:pt x="222" y="80"/>
                </a:lnTo>
                <a:lnTo>
                  <a:pt x="222" y="80"/>
                </a:lnTo>
                <a:lnTo>
                  <a:pt x="214" y="80"/>
                </a:lnTo>
                <a:lnTo>
                  <a:pt x="208" y="78"/>
                </a:lnTo>
                <a:lnTo>
                  <a:pt x="208" y="78"/>
                </a:lnTo>
                <a:lnTo>
                  <a:pt x="208" y="78"/>
                </a:lnTo>
                <a:lnTo>
                  <a:pt x="208" y="78"/>
                </a:lnTo>
                <a:lnTo>
                  <a:pt x="218" y="76"/>
                </a:lnTo>
                <a:lnTo>
                  <a:pt x="228" y="74"/>
                </a:lnTo>
                <a:lnTo>
                  <a:pt x="242" y="66"/>
                </a:lnTo>
                <a:lnTo>
                  <a:pt x="242" y="66"/>
                </a:lnTo>
                <a:lnTo>
                  <a:pt x="246" y="64"/>
                </a:lnTo>
                <a:lnTo>
                  <a:pt x="250" y="62"/>
                </a:lnTo>
                <a:lnTo>
                  <a:pt x="250" y="62"/>
                </a:lnTo>
                <a:lnTo>
                  <a:pt x="252" y="56"/>
                </a:lnTo>
                <a:lnTo>
                  <a:pt x="254" y="50"/>
                </a:lnTo>
                <a:lnTo>
                  <a:pt x="254" y="36"/>
                </a:lnTo>
                <a:lnTo>
                  <a:pt x="254" y="36"/>
                </a:lnTo>
                <a:lnTo>
                  <a:pt x="258" y="24"/>
                </a:lnTo>
                <a:lnTo>
                  <a:pt x="264" y="12"/>
                </a:lnTo>
                <a:lnTo>
                  <a:pt x="268" y="8"/>
                </a:lnTo>
                <a:lnTo>
                  <a:pt x="272" y="6"/>
                </a:lnTo>
                <a:lnTo>
                  <a:pt x="278" y="2"/>
                </a:lnTo>
                <a:lnTo>
                  <a:pt x="286" y="0"/>
                </a:lnTo>
                <a:lnTo>
                  <a:pt x="286" y="0"/>
                </a:lnTo>
                <a:lnTo>
                  <a:pt x="294" y="2"/>
                </a:lnTo>
                <a:lnTo>
                  <a:pt x="294" y="2"/>
                </a:lnTo>
                <a:lnTo>
                  <a:pt x="302" y="0"/>
                </a:lnTo>
                <a:lnTo>
                  <a:pt x="302" y="0"/>
                </a:lnTo>
                <a:lnTo>
                  <a:pt x="316" y="6"/>
                </a:lnTo>
                <a:lnTo>
                  <a:pt x="322" y="10"/>
                </a:lnTo>
                <a:lnTo>
                  <a:pt x="326" y="14"/>
                </a:lnTo>
                <a:lnTo>
                  <a:pt x="326" y="14"/>
                </a:lnTo>
                <a:close/>
                <a:moveTo>
                  <a:pt x="404" y="258"/>
                </a:moveTo>
                <a:lnTo>
                  <a:pt x="404" y="258"/>
                </a:lnTo>
                <a:lnTo>
                  <a:pt x="404" y="258"/>
                </a:lnTo>
                <a:lnTo>
                  <a:pt x="404" y="258"/>
                </a:lnTo>
                <a:lnTo>
                  <a:pt x="404" y="256"/>
                </a:lnTo>
                <a:lnTo>
                  <a:pt x="404" y="256"/>
                </a:lnTo>
                <a:lnTo>
                  <a:pt x="404" y="258"/>
                </a:lnTo>
                <a:lnTo>
                  <a:pt x="404" y="258"/>
                </a:lnTo>
                <a:close/>
                <a:moveTo>
                  <a:pt x="532" y="384"/>
                </a:moveTo>
                <a:lnTo>
                  <a:pt x="532" y="384"/>
                </a:lnTo>
                <a:lnTo>
                  <a:pt x="532" y="384"/>
                </a:lnTo>
                <a:lnTo>
                  <a:pt x="532" y="384"/>
                </a:lnTo>
                <a:lnTo>
                  <a:pt x="526" y="386"/>
                </a:lnTo>
                <a:lnTo>
                  <a:pt x="526" y="386"/>
                </a:lnTo>
                <a:lnTo>
                  <a:pt x="526" y="390"/>
                </a:lnTo>
                <a:lnTo>
                  <a:pt x="526" y="390"/>
                </a:lnTo>
                <a:lnTo>
                  <a:pt x="522" y="392"/>
                </a:lnTo>
                <a:lnTo>
                  <a:pt x="520" y="394"/>
                </a:lnTo>
                <a:lnTo>
                  <a:pt x="520" y="394"/>
                </a:lnTo>
                <a:lnTo>
                  <a:pt x="520" y="398"/>
                </a:lnTo>
                <a:lnTo>
                  <a:pt x="520" y="404"/>
                </a:lnTo>
                <a:lnTo>
                  <a:pt x="524" y="412"/>
                </a:lnTo>
                <a:lnTo>
                  <a:pt x="530" y="420"/>
                </a:lnTo>
                <a:lnTo>
                  <a:pt x="534" y="428"/>
                </a:lnTo>
                <a:lnTo>
                  <a:pt x="534" y="428"/>
                </a:lnTo>
                <a:lnTo>
                  <a:pt x="540" y="426"/>
                </a:lnTo>
                <a:lnTo>
                  <a:pt x="544" y="424"/>
                </a:lnTo>
                <a:lnTo>
                  <a:pt x="544" y="424"/>
                </a:lnTo>
                <a:lnTo>
                  <a:pt x="566" y="414"/>
                </a:lnTo>
                <a:lnTo>
                  <a:pt x="566" y="414"/>
                </a:lnTo>
                <a:lnTo>
                  <a:pt x="564" y="408"/>
                </a:lnTo>
                <a:lnTo>
                  <a:pt x="562" y="404"/>
                </a:lnTo>
                <a:lnTo>
                  <a:pt x="562" y="404"/>
                </a:lnTo>
                <a:lnTo>
                  <a:pt x="556" y="392"/>
                </a:lnTo>
                <a:lnTo>
                  <a:pt x="554" y="388"/>
                </a:lnTo>
                <a:lnTo>
                  <a:pt x="550" y="384"/>
                </a:lnTo>
                <a:lnTo>
                  <a:pt x="550" y="384"/>
                </a:lnTo>
                <a:lnTo>
                  <a:pt x="540" y="378"/>
                </a:lnTo>
                <a:lnTo>
                  <a:pt x="540" y="378"/>
                </a:lnTo>
                <a:lnTo>
                  <a:pt x="538" y="382"/>
                </a:lnTo>
                <a:lnTo>
                  <a:pt x="532" y="384"/>
                </a:lnTo>
                <a:lnTo>
                  <a:pt x="532" y="384"/>
                </a:lnTo>
                <a:close/>
                <a:moveTo>
                  <a:pt x="138" y="420"/>
                </a:moveTo>
                <a:lnTo>
                  <a:pt x="138" y="420"/>
                </a:lnTo>
                <a:lnTo>
                  <a:pt x="134" y="420"/>
                </a:lnTo>
                <a:lnTo>
                  <a:pt x="134" y="420"/>
                </a:lnTo>
                <a:lnTo>
                  <a:pt x="122" y="430"/>
                </a:lnTo>
                <a:lnTo>
                  <a:pt x="122" y="430"/>
                </a:lnTo>
                <a:lnTo>
                  <a:pt x="118" y="438"/>
                </a:lnTo>
                <a:lnTo>
                  <a:pt x="118" y="438"/>
                </a:lnTo>
                <a:lnTo>
                  <a:pt x="110" y="448"/>
                </a:lnTo>
                <a:lnTo>
                  <a:pt x="100" y="456"/>
                </a:lnTo>
                <a:lnTo>
                  <a:pt x="100" y="456"/>
                </a:lnTo>
                <a:lnTo>
                  <a:pt x="90" y="466"/>
                </a:lnTo>
                <a:lnTo>
                  <a:pt x="90" y="466"/>
                </a:lnTo>
                <a:lnTo>
                  <a:pt x="94" y="470"/>
                </a:lnTo>
                <a:lnTo>
                  <a:pt x="98" y="476"/>
                </a:lnTo>
                <a:lnTo>
                  <a:pt x="102" y="480"/>
                </a:lnTo>
                <a:lnTo>
                  <a:pt x="106" y="486"/>
                </a:lnTo>
                <a:lnTo>
                  <a:pt x="106" y="486"/>
                </a:lnTo>
                <a:lnTo>
                  <a:pt x="118" y="472"/>
                </a:lnTo>
                <a:lnTo>
                  <a:pt x="118" y="472"/>
                </a:lnTo>
                <a:lnTo>
                  <a:pt x="128" y="466"/>
                </a:lnTo>
                <a:lnTo>
                  <a:pt x="128" y="466"/>
                </a:lnTo>
                <a:lnTo>
                  <a:pt x="132" y="460"/>
                </a:lnTo>
                <a:lnTo>
                  <a:pt x="132" y="460"/>
                </a:lnTo>
                <a:lnTo>
                  <a:pt x="144" y="446"/>
                </a:lnTo>
                <a:lnTo>
                  <a:pt x="144" y="446"/>
                </a:lnTo>
                <a:lnTo>
                  <a:pt x="150" y="440"/>
                </a:lnTo>
                <a:lnTo>
                  <a:pt x="154" y="436"/>
                </a:lnTo>
                <a:lnTo>
                  <a:pt x="154" y="432"/>
                </a:lnTo>
                <a:lnTo>
                  <a:pt x="154" y="432"/>
                </a:lnTo>
                <a:lnTo>
                  <a:pt x="150" y="430"/>
                </a:lnTo>
                <a:lnTo>
                  <a:pt x="150" y="430"/>
                </a:lnTo>
                <a:lnTo>
                  <a:pt x="150" y="426"/>
                </a:lnTo>
                <a:lnTo>
                  <a:pt x="150" y="426"/>
                </a:lnTo>
                <a:lnTo>
                  <a:pt x="148" y="424"/>
                </a:lnTo>
                <a:lnTo>
                  <a:pt x="146" y="422"/>
                </a:lnTo>
                <a:lnTo>
                  <a:pt x="146" y="422"/>
                </a:lnTo>
                <a:lnTo>
                  <a:pt x="144" y="422"/>
                </a:lnTo>
                <a:lnTo>
                  <a:pt x="144" y="422"/>
                </a:lnTo>
                <a:lnTo>
                  <a:pt x="144" y="422"/>
                </a:lnTo>
                <a:lnTo>
                  <a:pt x="140" y="420"/>
                </a:lnTo>
                <a:lnTo>
                  <a:pt x="140" y="420"/>
                </a:lnTo>
                <a:lnTo>
                  <a:pt x="138" y="420"/>
                </a:lnTo>
                <a:lnTo>
                  <a:pt x="138" y="420"/>
                </a:lnTo>
                <a:close/>
                <a:moveTo>
                  <a:pt x="80" y="456"/>
                </a:moveTo>
                <a:lnTo>
                  <a:pt x="80" y="456"/>
                </a:lnTo>
                <a:lnTo>
                  <a:pt x="80" y="456"/>
                </a:lnTo>
                <a:lnTo>
                  <a:pt x="80" y="456"/>
                </a:lnTo>
                <a:lnTo>
                  <a:pt x="82" y="458"/>
                </a:lnTo>
                <a:lnTo>
                  <a:pt x="84" y="458"/>
                </a:lnTo>
                <a:lnTo>
                  <a:pt x="84" y="458"/>
                </a:lnTo>
                <a:lnTo>
                  <a:pt x="92" y="450"/>
                </a:lnTo>
                <a:lnTo>
                  <a:pt x="92" y="450"/>
                </a:lnTo>
                <a:lnTo>
                  <a:pt x="102" y="440"/>
                </a:lnTo>
                <a:lnTo>
                  <a:pt x="102" y="440"/>
                </a:lnTo>
                <a:lnTo>
                  <a:pt x="100" y="440"/>
                </a:lnTo>
                <a:lnTo>
                  <a:pt x="100" y="440"/>
                </a:lnTo>
                <a:lnTo>
                  <a:pt x="90" y="448"/>
                </a:lnTo>
                <a:lnTo>
                  <a:pt x="80" y="456"/>
                </a:lnTo>
                <a:lnTo>
                  <a:pt x="80" y="456"/>
                </a:lnTo>
                <a:close/>
                <a:moveTo>
                  <a:pt x="130" y="476"/>
                </a:moveTo>
                <a:lnTo>
                  <a:pt x="130" y="476"/>
                </a:lnTo>
                <a:lnTo>
                  <a:pt x="108" y="496"/>
                </a:lnTo>
                <a:lnTo>
                  <a:pt x="108" y="496"/>
                </a:lnTo>
                <a:lnTo>
                  <a:pt x="112" y="504"/>
                </a:lnTo>
                <a:lnTo>
                  <a:pt x="112" y="504"/>
                </a:lnTo>
                <a:lnTo>
                  <a:pt x="118" y="494"/>
                </a:lnTo>
                <a:lnTo>
                  <a:pt x="118" y="494"/>
                </a:lnTo>
                <a:lnTo>
                  <a:pt x="134" y="470"/>
                </a:lnTo>
                <a:lnTo>
                  <a:pt x="134" y="470"/>
                </a:lnTo>
                <a:lnTo>
                  <a:pt x="140" y="464"/>
                </a:lnTo>
                <a:lnTo>
                  <a:pt x="144" y="460"/>
                </a:lnTo>
                <a:lnTo>
                  <a:pt x="146" y="456"/>
                </a:lnTo>
                <a:lnTo>
                  <a:pt x="146" y="456"/>
                </a:lnTo>
                <a:lnTo>
                  <a:pt x="136" y="464"/>
                </a:lnTo>
                <a:lnTo>
                  <a:pt x="130" y="476"/>
                </a:lnTo>
                <a:lnTo>
                  <a:pt x="130" y="476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64"/>
          <p:cNvSpPr>
            <a:spLocks noEditPoints="1"/>
          </p:cNvSpPr>
          <p:nvPr/>
        </p:nvSpPr>
        <p:spPr bwMode="auto">
          <a:xfrm>
            <a:off x="2242425" y="1798005"/>
            <a:ext cx="419649" cy="1088241"/>
          </a:xfrm>
          <a:custGeom>
            <a:avLst/>
            <a:gdLst/>
            <a:ahLst/>
            <a:cxnLst>
              <a:cxn ang="0">
                <a:pos x="150" y="186"/>
              </a:cxn>
              <a:cxn ang="0">
                <a:pos x="120" y="246"/>
              </a:cxn>
              <a:cxn ang="0">
                <a:pos x="118" y="202"/>
              </a:cxn>
              <a:cxn ang="0">
                <a:pos x="134" y="224"/>
              </a:cxn>
              <a:cxn ang="0">
                <a:pos x="116" y="330"/>
              </a:cxn>
              <a:cxn ang="0">
                <a:pos x="104" y="336"/>
              </a:cxn>
              <a:cxn ang="0">
                <a:pos x="332" y="250"/>
              </a:cxn>
              <a:cxn ang="0">
                <a:pos x="338" y="356"/>
              </a:cxn>
              <a:cxn ang="0">
                <a:pos x="164" y="798"/>
              </a:cxn>
              <a:cxn ang="0">
                <a:pos x="92" y="714"/>
              </a:cxn>
              <a:cxn ang="0">
                <a:pos x="102" y="362"/>
              </a:cxn>
              <a:cxn ang="0">
                <a:pos x="120" y="334"/>
              </a:cxn>
              <a:cxn ang="0">
                <a:pos x="150" y="356"/>
              </a:cxn>
              <a:cxn ang="0">
                <a:pos x="128" y="372"/>
              </a:cxn>
              <a:cxn ang="0">
                <a:pos x="136" y="424"/>
              </a:cxn>
              <a:cxn ang="0">
                <a:pos x="144" y="504"/>
              </a:cxn>
              <a:cxn ang="0">
                <a:pos x="156" y="640"/>
              </a:cxn>
              <a:cxn ang="0">
                <a:pos x="164" y="748"/>
              </a:cxn>
              <a:cxn ang="0">
                <a:pos x="156" y="800"/>
              </a:cxn>
              <a:cxn ang="0">
                <a:pos x="134" y="820"/>
              </a:cxn>
              <a:cxn ang="0">
                <a:pos x="140" y="856"/>
              </a:cxn>
              <a:cxn ang="0">
                <a:pos x="206" y="848"/>
              </a:cxn>
              <a:cxn ang="0">
                <a:pos x="228" y="808"/>
              </a:cxn>
              <a:cxn ang="0">
                <a:pos x="230" y="710"/>
              </a:cxn>
              <a:cxn ang="0">
                <a:pos x="224" y="638"/>
              </a:cxn>
              <a:cxn ang="0">
                <a:pos x="222" y="588"/>
              </a:cxn>
              <a:cxn ang="0">
                <a:pos x="234" y="632"/>
              </a:cxn>
              <a:cxn ang="0">
                <a:pos x="252" y="700"/>
              </a:cxn>
              <a:cxn ang="0">
                <a:pos x="268" y="830"/>
              </a:cxn>
              <a:cxn ang="0">
                <a:pos x="252" y="872"/>
              </a:cxn>
              <a:cxn ang="0">
                <a:pos x="268" y="918"/>
              </a:cxn>
              <a:cxn ang="0">
                <a:pos x="304" y="900"/>
              </a:cxn>
              <a:cxn ang="0">
                <a:pos x="320" y="858"/>
              </a:cxn>
              <a:cxn ang="0">
                <a:pos x="318" y="794"/>
              </a:cxn>
              <a:cxn ang="0">
                <a:pos x="306" y="650"/>
              </a:cxn>
              <a:cxn ang="0">
                <a:pos x="294" y="546"/>
              </a:cxn>
              <a:cxn ang="0">
                <a:pos x="310" y="468"/>
              </a:cxn>
              <a:cxn ang="0">
                <a:pos x="340" y="416"/>
              </a:cxn>
              <a:cxn ang="0">
                <a:pos x="354" y="362"/>
              </a:cxn>
              <a:cxn ang="0">
                <a:pos x="334" y="228"/>
              </a:cxn>
              <a:cxn ang="0">
                <a:pos x="310" y="148"/>
              </a:cxn>
              <a:cxn ang="0">
                <a:pos x="256" y="106"/>
              </a:cxn>
              <a:cxn ang="0">
                <a:pos x="248" y="14"/>
              </a:cxn>
              <a:cxn ang="0">
                <a:pos x="182" y="8"/>
              </a:cxn>
              <a:cxn ang="0">
                <a:pos x="176" y="52"/>
              </a:cxn>
              <a:cxn ang="0">
                <a:pos x="196" y="120"/>
              </a:cxn>
              <a:cxn ang="0">
                <a:pos x="184" y="156"/>
              </a:cxn>
              <a:cxn ang="0">
                <a:pos x="172" y="118"/>
              </a:cxn>
              <a:cxn ang="0">
                <a:pos x="124" y="108"/>
              </a:cxn>
              <a:cxn ang="0">
                <a:pos x="72" y="90"/>
              </a:cxn>
              <a:cxn ang="0">
                <a:pos x="4" y="96"/>
              </a:cxn>
              <a:cxn ang="0">
                <a:pos x="50" y="150"/>
              </a:cxn>
              <a:cxn ang="0">
                <a:pos x="74" y="260"/>
              </a:cxn>
              <a:cxn ang="0">
                <a:pos x="76" y="334"/>
              </a:cxn>
              <a:cxn ang="0">
                <a:pos x="72" y="152"/>
              </a:cxn>
              <a:cxn ang="0">
                <a:pos x="92" y="214"/>
              </a:cxn>
              <a:cxn ang="0">
                <a:pos x="92" y="288"/>
              </a:cxn>
              <a:cxn ang="0">
                <a:pos x="88" y="356"/>
              </a:cxn>
              <a:cxn ang="0">
                <a:pos x="84" y="702"/>
              </a:cxn>
            </a:cxnLst>
            <a:rect l="0" t="0" r="r" b="b"/>
            <a:pathLst>
              <a:path w="354" h="918">
                <a:moveTo>
                  <a:pt x="148" y="172"/>
                </a:moveTo>
                <a:lnTo>
                  <a:pt x="148" y="172"/>
                </a:lnTo>
                <a:lnTo>
                  <a:pt x="134" y="174"/>
                </a:lnTo>
                <a:lnTo>
                  <a:pt x="134" y="174"/>
                </a:lnTo>
                <a:lnTo>
                  <a:pt x="134" y="176"/>
                </a:lnTo>
                <a:lnTo>
                  <a:pt x="136" y="180"/>
                </a:lnTo>
                <a:lnTo>
                  <a:pt x="142" y="188"/>
                </a:lnTo>
                <a:lnTo>
                  <a:pt x="142" y="188"/>
                </a:lnTo>
                <a:lnTo>
                  <a:pt x="144" y="192"/>
                </a:lnTo>
                <a:lnTo>
                  <a:pt x="146" y="194"/>
                </a:lnTo>
                <a:lnTo>
                  <a:pt x="146" y="194"/>
                </a:lnTo>
                <a:lnTo>
                  <a:pt x="150" y="192"/>
                </a:lnTo>
                <a:lnTo>
                  <a:pt x="150" y="192"/>
                </a:lnTo>
                <a:lnTo>
                  <a:pt x="150" y="190"/>
                </a:lnTo>
                <a:lnTo>
                  <a:pt x="150" y="186"/>
                </a:lnTo>
                <a:lnTo>
                  <a:pt x="150" y="186"/>
                </a:lnTo>
                <a:lnTo>
                  <a:pt x="156" y="180"/>
                </a:lnTo>
                <a:lnTo>
                  <a:pt x="160" y="176"/>
                </a:lnTo>
                <a:lnTo>
                  <a:pt x="160" y="172"/>
                </a:lnTo>
                <a:lnTo>
                  <a:pt x="160" y="172"/>
                </a:lnTo>
                <a:lnTo>
                  <a:pt x="148" y="172"/>
                </a:lnTo>
                <a:lnTo>
                  <a:pt x="148" y="172"/>
                </a:lnTo>
                <a:close/>
                <a:moveTo>
                  <a:pt x="116" y="200"/>
                </a:moveTo>
                <a:lnTo>
                  <a:pt x="116" y="200"/>
                </a:lnTo>
                <a:lnTo>
                  <a:pt x="116" y="212"/>
                </a:lnTo>
                <a:lnTo>
                  <a:pt x="118" y="224"/>
                </a:lnTo>
                <a:lnTo>
                  <a:pt x="118" y="224"/>
                </a:lnTo>
                <a:lnTo>
                  <a:pt x="118" y="240"/>
                </a:lnTo>
                <a:lnTo>
                  <a:pt x="118" y="240"/>
                </a:lnTo>
                <a:lnTo>
                  <a:pt x="120" y="246"/>
                </a:lnTo>
                <a:lnTo>
                  <a:pt x="122" y="254"/>
                </a:lnTo>
                <a:lnTo>
                  <a:pt x="122" y="254"/>
                </a:lnTo>
                <a:lnTo>
                  <a:pt x="124" y="256"/>
                </a:lnTo>
                <a:lnTo>
                  <a:pt x="124" y="256"/>
                </a:lnTo>
                <a:lnTo>
                  <a:pt x="124" y="252"/>
                </a:lnTo>
                <a:lnTo>
                  <a:pt x="124" y="252"/>
                </a:lnTo>
                <a:lnTo>
                  <a:pt x="124" y="238"/>
                </a:lnTo>
                <a:lnTo>
                  <a:pt x="124" y="222"/>
                </a:lnTo>
                <a:lnTo>
                  <a:pt x="124" y="222"/>
                </a:lnTo>
                <a:lnTo>
                  <a:pt x="124" y="210"/>
                </a:lnTo>
                <a:lnTo>
                  <a:pt x="124" y="210"/>
                </a:lnTo>
                <a:lnTo>
                  <a:pt x="124" y="208"/>
                </a:lnTo>
                <a:lnTo>
                  <a:pt x="124" y="208"/>
                </a:lnTo>
                <a:lnTo>
                  <a:pt x="120" y="204"/>
                </a:lnTo>
                <a:lnTo>
                  <a:pt x="118" y="202"/>
                </a:lnTo>
                <a:lnTo>
                  <a:pt x="118" y="202"/>
                </a:lnTo>
                <a:lnTo>
                  <a:pt x="116" y="200"/>
                </a:lnTo>
                <a:lnTo>
                  <a:pt x="116" y="200"/>
                </a:lnTo>
                <a:close/>
                <a:moveTo>
                  <a:pt x="130" y="222"/>
                </a:moveTo>
                <a:lnTo>
                  <a:pt x="130" y="222"/>
                </a:lnTo>
                <a:lnTo>
                  <a:pt x="130" y="234"/>
                </a:lnTo>
                <a:lnTo>
                  <a:pt x="130" y="234"/>
                </a:lnTo>
                <a:lnTo>
                  <a:pt x="130" y="240"/>
                </a:lnTo>
                <a:lnTo>
                  <a:pt x="130" y="240"/>
                </a:lnTo>
                <a:lnTo>
                  <a:pt x="132" y="238"/>
                </a:lnTo>
                <a:lnTo>
                  <a:pt x="136" y="234"/>
                </a:lnTo>
                <a:lnTo>
                  <a:pt x="138" y="230"/>
                </a:lnTo>
                <a:lnTo>
                  <a:pt x="138" y="226"/>
                </a:lnTo>
                <a:lnTo>
                  <a:pt x="138" y="226"/>
                </a:lnTo>
                <a:lnTo>
                  <a:pt x="134" y="224"/>
                </a:lnTo>
                <a:lnTo>
                  <a:pt x="130" y="222"/>
                </a:lnTo>
                <a:lnTo>
                  <a:pt x="130" y="222"/>
                </a:lnTo>
                <a:close/>
                <a:moveTo>
                  <a:pt x="140" y="322"/>
                </a:moveTo>
                <a:lnTo>
                  <a:pt x="140" y="322"/>
                </a:lnTo>
                <a:lnTo>
                  <a:pt x="142" y="314"/>
                </a:lnTo>
                <a:lnTo>
                  <a:pt x="142" y="314"/>
                </a:lnTo>
                <a:lnTo>
                  <a:pt x="140" y="312"/>
                </a:lnTo>
                <a:lnTo>
                  <a:pt x="138" y="314"/>
                </a:lnTo>
                <a:lnTo>
                  <a:pt x="134" y="320"/>
                </a:lnTo>
                <a:lnTo>
                  <a:pt x="134" y="320"/>
                </a:lnTo>
                <a:lnTo>
                  <a:pt x="128" y="326"/>
                </a:lnTo>
                <a:lnTo>
                  <a:pt x="118" y="330"/>
                </a:lnTo>
                <a:lnTo>
                  <a:pt x="118" y="330"/>
                </a:lnTo>
                <a:lnTo>
                  <a:pt x="116" y="330"/>
                </a:lnTo>
                <a:lnTo>
                  <a:pt x="116" y="330"/>
                </a:lnTo>
                <a:lnTo>
                  <a:pt x="114" y="328"/>
                </a:lnTo>
                <a:lnTo>
                  <a:pt x="116" y="330"/>
                </a:lnTo>
                <a:lnTo>
                  <a:pt x="116" y="330"/>
                </a:lnTo>
                <a:lnTo>
                  <a:pt x="120" y="332"/>
                </a:lnTo>
                <a:lnTo>
                  <a:pt x="128" y="334"/>
                </a:lnTo>
                <a:lnTo>
                  <a:pt x="136" y="332"/>
                </a:lnTo>
                <a:lnTo>
                  <a:pt x="140" y="330"/>
                </a:lnTo>
                <a:lnTo>
                  <a:pt x="144" y="328"/>
                </a:lnTo>
                <a:lnTo>
                  <a:pt x="144" y="328"/>
                </a:lnTo>
                <a:lnTo>
                  <a:pt x="142" y="326"/>
                </a:lnTo>
                <a:lnTo>
                  <a:pt x="140" y="322"/>
                </a:lnTo>
                <a:lnTo>
                  <a:pt x="140" y="322"/>
                </a:lnTo>
                <a:close/>
                <a:moveTo>
                  <a:pt x="106" y="326"/>
                </a:moveTo>
                <a:lnTo>
                  <a:pt x="104" y="336"/>
                </a:lnTo>
                <a:lnTo>
                  <a:pt x="104" y="336"/>
                </a:lnTo>
                <a:lnTo>
                  <a:pt x="104" y="338"/>
                </a:lnTo>
                <a:lnTo>
                  <a:pt x="106" y="336"/>
                </a:lnTo>
                <a:lnTo>
                  <a:pt x="106" y="336"/>
                </a:lnTo>
                <a:lnTo>
                  <a:pt x="110" y="334"/>
                </a:lnTo>
                <a:lnTo>
                  <a:pt x="112" y="332"/>
                </a:lnTo>
                <a:lnTo>
                  <a:pt x="112" y="330"/>
                </a:lnTo>
                <a:lnTo>
                  <a:pt x="112" y="330"/>
                </a:lnTo>
                <a:lnTo>
                  <a:pt x="106" y="326"/>
                </a:lnTo>
                <a:lnTo>
                  <a:pt x="106" y="326"/>
                </a:lnTo>
                <a:close/>
                <a:moveTo>
                  <a:pt x="80" y="142"/>
                </a:moveTo>
                <a:lnTo>
                  <a:pt x="80" y="144"/>
                </a:lnTo>
                <a:lnTo>
                  <a:pt x="82" y="146"/>
                </a:lnTo>
                <a:lnTo>
                  <a:pt x="82" y="142"/>
                </a:lnTo>
                <a:lnTo>
                  <a:pt x="80" y="142"/>
                </a:lnTo>
                <a:close/>
                <a:moveTo>
                  <a:pt x="332" y="250"/>
                </a:moveTo>
                <a:lnTo>
                  <a:pt x="332" y="250"/>
                </a:lnTo>
                <a:lnTo>
                  <a:pt x="332" y="258"/>
                </a:lnTo>
                <a:lnTo>
                  <a:pt x="332" y="264"/>
                </a:lnTo>
                <a:lnTo>
                  <a:pt x="332" y="264"/>
                </a:lnTo>
                <a:lnTo>
                  <a:pt x="336" y="320"/>
                </a:lnTo>
                <a:lnTo>
                  <a:pt x="336" y="320"/>
                </a:lnTo>
                <a:lnTo>
                  <a:pt x="338" y="332"/>
                </a:lnTo>
                <a:lnTo>
                  <a:pt x="340" y="340"/>
                </a:lnTo>
                <a:lnTo>
                  <a:pt x="340" y="344"/>
                </a:lnTo>
                <a:lnTo>
                  <a:pt x="340" y="344"/>
                </a:lnTo>
                <a:lnTo>
                  <a:pt x="338" y="346"/>
                </a:lnTo>
                <a:lnTo>
                  <a:pt x="338" y="346"/>
                </a:lnTo>
                <a:lnTo>
                  <a:pt x="338" y="350"/>
                </a:lnTo>
                <a:lnTo>
                  <a:pt x="338" y="350"/>
                </a:lnTo>
                <a:lnTo>
                  <a:pt x="338" y="356"/>
                </a:lnTo>
                <a:lnTo>
                  <a:pt x="338" y="356"/>
                </a:lnTo>
                <a:lnTo>
                  <a:pt x="344" y="356"/>
                </a:lnTo>
                <a:lnTo>
                  <a:pt x="350" y="356"/>
                </a:lnTo>
                <a:lnTo>
                  <a:pt x="350" y="356"/>
                </a:lnTo>
                <a:lnTo>
                  <a:pt x="350" y="348"/>
                </a:lnTo>
                <a:lnTo>
                  <a:pt x="348" y="340"/>
                </a:lnTo>
                <a:lnTo>
                  <a:pt x="344" y="322"/>
                </a:lnTo>
                <a:lnTo>
                  <a:pt x="344" y="322"/>
                </a:lnTo>
                <a:lnTo>
                  <a:pt x="340" y="294"/>
                </a:lnTo>
                <a:lnTo>
                  <a:pt x="340" y="294"/>
                </a:lnTo>
                <a:lnTo>
                  <a:pt x="336" y="250"/>
                </a:lnTo>
                <a:lnTo>
                  <a:pt x="336" y="250"/>
                </a:lnTo>
                <a:lnTo>
                  <a:pt x="332" y="250"/>
                </a:lnTo>
                <a:lnTo>
                  <a:pt x="332" y="250"/>
                </a:lnTo>
                <a:close/>
                <a:moveTo>
                  <a:pt x="164" y="798"/>
                </a:moveTo>
                <a:lnTo>
                  <a:pt x="164" y="798"/>
                </a:lnTo>
                <a:lnTo>
                  <a:pt x="158" y="798"/>
                </a:lnTo>
                <a:lnTo>
                  <a:pt x="156" y="800"/>
                </a:lnTo>
                <a:lnTo>
                  <a:pt x="156" y="800"/>
                </a:lnTo>
                <a:lnTo>
                  <a:pt x="156" y="804"/>
                </a:lnTo>
                <a:lnTo>
                  <a:pt x="158" y="804"/>
                </a:lnTo>
                <a:lnTo>
                  <a:pt x="158" y="804"/>
                </a:lnTo>
                <a:lnTo>
                  <a:pt x="162" y="802"/>
                </a:lnTo>
                <a:lnTo>
                  <a:pt x="164" y="800"/>
                </a:lnTo>
                <a:lnTo>
                  <a:pt x="164" y="800"/>
                </a:lnTo>
                <a:lnTo>
                  <a:pt x="164" y="798"/>
                </a:lnTo>
                <a:lnTo>
                  <a:pt x="164" y="798"/>
                </a:lnTo>
                <a:lnTo>
                  <a:pt x="164" y="798"/>
                </a:lnTo>
                <a:close/>
                <a:moveTo>
                  <a:pt x="92" y="714"/>
                </a:moveTo>
                <a:lnTo>
                  <a:pt x="92" y="714"/>
                </a:lnTo>
                <a:lnTo>
                  <a:pt x="96" y="710"/>
                </a:lnTo>
                <a:lnTo>
                  <a:pt x="96" y="710"/>
                </a:lnTo>
                <a:lnTo>
                  <a:pt x="96" y="706"/>
                </a:lnTo>
                <a:lnTo>
                  <a:pt x="94" y="704"/>
                </a:lnTo>
                <a:lnTo>
                  <a:pt x="94" y="702"/>
                </a:lnTo>
                <a:lnTo>
                  <a:pt x="94" y="702"/>
                </a:lnTo>
                <a:lnTo>
                  <a:pt x="98" y="534"/>
                </a:lnTo>
                <a:lnTo>
                  <a:pt x="98" y="534"/>
                </a:lnTo>
                <a:lnTo>
                  <a:pt x="100" y="528"/>
                </a:lnTo>
                <a:lnTo>
                  <a:pt x="100" y="526"/>
                </a:lnTo>
                <a:lnTo>
                  <a:pt x="100" y="522"/>
                </a:lnTo>
                <a:lnTo>
                  <a:pt x="100" y="522"/>
                </a:lnTo>
                <a:lnTo>
                  <a:pt x="98" y="520"/>
                </a:lnTo>
                <a:lnTo>
                  <a:pt x="98" y="520"/>
                </a:lnTo>
                <a:lnTo>
                  <a:pt x="102" y="362"/>
                </a:lnTo>
                <a:lnTo>
                  <a:pt x="102" y="362"/>
                </a:lnTo>
                <a:lnTo>
                  <a:pt x="104" y="358"/>
                </a:lnTo>
                <a:lnTo>
                  <a:pt x="106" y="356"/>
                </a:lnTo>
                <a:lnTo>
                  <a:pt x="106" y="356"/>
                </a:lnTo>
                <a:lnTo>
                  <a:pt x="106" y="354"/>
                </a:lnTo>
                <a:lnTo>
                  <a:pt x="106" y="350"/>
                </a:lnTo>
                <a:lnTo>
                  <a:pt x="104" y="346"/>
                </a:lnTo>
                <a:lnTo>
                  <a:pt x="104" y="346"/>
                </a:lnTo>
                <a:lnTo>
                  <a:pt x="104" y="340"/>
                </a:lnTo>
                <a:lnTo>
                  <a:pt x="106" y="336"/>
                </a:lnTo>
                <a:lnTo>
                  <a:pt x="106" y="336"/>
                </a:lnTo>
                <a:lnTo>
                  <a:pt x="110" y="334"/>
                </a:lnTo>
                <a:lnTo>
                  <a:pt x="114" y="332"/>
                </a:lnTo>
                <a:lnTo>
                  <a:pt x="114" y="332"/>
                </a:lnTo>
                <a:lnTo>
                  <a:pt x="120" y="334"/>
                </a:lnTo>
                <a:lnTo>
                  <a:pt x="128" y="334"/>
                </a:lnTo>
                <a:lnTo>
                  <a:pt x="138" y="332"/>
                </a:lnTo>
                <a:lnTo>
                  <a:pt x="150" y="328"/>
                </a:lnTo>
                <a:lnTo>
                  <a:pt x="150" y="328"/>
                </a:lnTo>
                <a:lnTo>
                  <a:pt x="150" y="328"/>
                </a:lnTo>
                <a:lnTo>
                  <a:pt x="150" y="334"/>
                </a:lnTo>
                <a:lnTo>
                  <a:pt x="150" y="338"/>
                </a:lnTo>
                <a:lnTo>
                  <a:pt x="150" y="338"/>
                </a:lnTo>
                <a:lnTo>
                  <a:pt x="148" y="340"/>
                </a:lnTo>
                <a:lnTo>
                  <a:pt x="148" y="340"/>
                </a:lnTo>
                <a:lnTo>
                  <a:pt x="150" y="342"/>
                </a:lnTo>
                <a:lnTo>
                  <a:pt x="150" y="342"/>
                </a:lnTo>
                <a:lnTo>
                  <a:pt x="150" y="348"/>
                </a:lnTo>
                <a:lnTo>
                  <a:pt x="150" y="356"/>
                </a:lnTo>
                <a:lnTo>
                  <a:pt x="150" y="356"/>
                </a:lnTo>
                <a:lnTo>
                  <a:pt x="148" y="358"/>
                </a:lnTo>
                <a:lnTo>
                  <a:pt x="144" y="360"/>
                </a:lnTo>
                <a:lnTo>
                  <a:pt x="134" y="360"/>
                </a:lnTo>
                <a:lnTo>
                  <a:pt x="134" y="360"/>
                </a:lnTo>
                <a:lnTo>
                  <a:pt x="134" y="364"/>
                </a:lnTo>
                <a:lnTo>
                  <a:pt x="134" y="366"/>
                </a:lnTo>
                <a:lnTo>
                  <a:pt x="134" y="366"/>
                </a:lnTo>
                <a:lnTo>
                  <a:pt x="132" y="366"/>
                </a:lnTo>
                <a:lnTo>
                  <a:pt x="130" y="366"/>
                </a:lnTo>
                <a:lnTo>
                  <a:pt x="130" y="368"/>
                </a:lnTo>
                <a:lnTo>
                  <a:pt x="130" y="368"/>
                </a:lnTo>
                <a:lnTo>
                  <a:pt x="128" y="370"/>
                </a:lnTo>
                <a:lnTo>
                  <a:pt x="128" y="370"/>
                </a:lnTo>
                <a:lnTo>
                  <a:pt x="128" y="372"/>
                </a:lnTo>
                <a:lnTo>
                  <a:pt x="128" y="372"/>
                </a:lnTo>
                <a:lnTo>
                  <a:pt x="124" y="380"/>
                </a:lnTo>
                <a:lnTo>
                  <a:pt x="122" y="384"/>
                </a:lnTo>
                <a:lnTo>
                  <a:pt x="122" y="388"/>
                </a:lnTo>
                <a:lnTo>
                  <a:pt x="122" y="388"/>
                </a:lnTo>
                <a:lnTo>
                  <a:pt x="122" y="394"/>
                </a:lnTo>
                <a:lnTo>
                  <a:pt x="122" y="394"/>
                </a:lnTo>
                <a:lnTo>
                  <a:pt x="124" y="404"/>
                </a:lnTo>
                <a:lnTo>
                  <a:pt x="124" y="404"/>
                </a:lnTo>
                <a:lnTo>
                  <a:pt x="126" y="408"/>
                </a:lnTo>
                <a:lnTo>
                  <a:pt x="126" y="408"/>
                </a:lnTo>
                <a:lnTo>
                  <a:pt x="128" y="416"/>
                </a:lnTo>
                <a:lnTo>
                  <a:pt x="130" y="420"/>
                </a:lnTo>
                <a:lnTo>
                  <a:pt x="132" y="424"/>
                </a:lnTo>
                <a:lnTo>
                  <a:pt x="132" y="424"/>
                </a:lnTo>
                <a:lnTo>
                  <a:pt x="136" y="424"/>
                </a:lnTo>
                <a:lnTo>
                  <a:pt x="138" y="424"/>
                </a:lnTo>
                <a:lnTo>
                  <a:pt x="144" y="424"/>
                </a:lnTo>
                <a:lnTo>
                  <a:pt x="144" y="424"/>
                </a:lnTo>
                <a:lnTo>
                  <a:pt x="146" y="426"/>
                </a:lnTo>
                <a:lnTo>
                  <a:pt x="146" y="426"/>
                </a:lnTo>
                <a:lnTo>
                  <a:pt x="146" y="430"/>
                </a:lnTo>
                <a:lnTo>
                  <a:pt x="144" y="438"/>
                </a:lnTo>
                <a:lnTo>
                  <a:pt x="142" y="452"/>
                </a:lnTo>
                <a:lnTo>
                  <a:pt x="142" y="452"/>
                </a:lnTo>
                <a:lnTo>
                  <a:pt x="142" y="466"/>
                </a:lnTo>
                <a:lnTo>
                  <a:pt x="144" y="480"/>
                </a:lnTo>
                <a:lnTo>
                  <a:pt x="144" y="480"/>
                </a:lnTo>
                <a:lnTo>
                  <a:pt x="144" y="492"/>
                </a:lnTo>
                <a:lnTo>
                  <a:pt x="144" y="504"/>
                </a:lnTo>
                <a:lnTo>
                  <a:pt x="144" y="504"/>
                </a:lnTo>
                <a:lnTo>
                  <a:pt x="144" y="532"/>
                </a:lnTo>
                <a:lnTo>
                  <a:pt x="146" y="558"/>
                </a:lnTo>
                <a:lnTo>
                  <a:pt x="146" y="558"/>
                </a:lnTo>
                <a:lnTo>
                  <a:pt x="146" y="570"/>
                </a:lnTo>
                <a:lnTo>
                  <a:pt x="148" y="580"/>
                </a:lnTo>
                <a:lnTo>
                  <a:pt x="148" y="580"/>
                </a:lnTo>
                <a:lnTo>
                  <a:pt x="148" y="588"/>
                </a:lnTo>
                <a:lnTo>
                  <a:pt x="148" y="594"/>
                </a:lnTo>
                <a:lnTo>
                  <a:pt x="148" y="594"/>
                </a:lnTo>
                <a:lnTo>
                  <a:pt x="148" y="614"/>
                </a:lnTo>
                <a:lnTo>
                  <a:pt x="150" y="632"/>
                </a:lnTo>
                <a:lnTo>
                  <a:pt x="150" y="632"/>
                </a:lnTo>
                <a:lnTo>
                  <a:pt x="152" y="638"/>
                </a:lnTo>
                <a:lnTo>
                  <a:pt x="152" y="638"/>
                </a:lnTo>
                <a:lnTo>
                  <a:pt x="156" y="640"/>
                </a:lnTo>
                <a:lnTo>
                  <a:pt x="156" y="640"/>
                </a:lnTo>
                <a:lnTo>
                  <a:pt x="156" y="646"/>
                </a:lnTo>
                <a:lnTo>
                  <a:pt x="156" y="652"/>
                </a:lnTo>
                <a:lnTo>
                  <a:pt x="156" y="652"/>
                </a:lnTo>
                <a:lnTo>
                  <a:pt x="160" y="660"/>
                </a:lnTo>
                <a:lnTo>
                  <a:pt x="162" y="670"/>
                </a:lnTo>
                <a:lnTo>
                  <a:pt x="162" y="670"/>
                </a:lnTo>
                <a:lnTo>
                  <a:pt x="162" y="686"/>
                </a:lnTo>
                <a:lnTo>
                  <a:pt x="162" y="702"/>
                </a:lnTo>
                <a:lnTo>
                  <a:pt x="162" y="702"/>
                </a:lnTo>
                <a:lnTo>
                  <a:pt x="162" y="716"/>
                </a:lnTo>
                <a:lnTo>
                  <a:pt x="164" y="728"/>
                </a:lnTo>
                <a:lnTo>
                  <a:pt x="164" y="728"/>
                </a:lnTo>
                <a:lnTo>
                  <a:pt x="164" y="748"/>
                </a:lnTo>
                <a:lnTo>
                  <a:pt x="164" y="748"/>
                </a:lnTo>
                <a:lnTo>
                  <a:pt x="166" y="756"/>
                </a:lnTo>
                <a:lnTo>
                  <a:pt x="166" y="766"/>
                </a:lnTo>
                <a:lnTo>
                  <a:pt x="166" y="766"/>
                </a:lnTo>
                <a:lnTo>
                  <a:pt x="168" y="768"/>
                </a:lnTo>
                <a:lnTo>
                  <a:pt x="168" y="768"/>
                </a:lnTo>
                <a:lnTo>
                  <a:pt x="170" y="788"/>
                </a:lnTo>
                <a:lnTo>
                  <a:pt x="170" y="788"/>
                </a:lnTo>
                <a:lnTo>
                  <a:pt x="170" y="788"/>
                </a:lnTo>
                <a:lnTo>
                  <a:pt x="168" y="794"/>
                </a:lnTo>
                <a:lnTo>
                  <a:pt x="166" y="796"/>
                </a:lnTo>
                <a:lnTo>
                  <a:pt x="164" y="796"/>
                </a:lnTo>
                <a:lnTo>
                  <a:pt x="164" y="796"/>
                </a:lnTo>
                <a:lnTo>
                  <a:pt x="158" y="798"/>
                </a:lnTo>
                <a:lnTo>
                  <a:pt x="156" y="800"/>
                </a:lnTo>
                <a:lnTo>
                  <a:pt x="156" y="800"/>
                </a:lnTo>
                <a:lnTo>
                  <a:pt x="156" y="802"/>
                </a:lnTo>
                <a:lnTo>
                  <a:pt x="156" y="802"/>
                </a:lnTo>
                <a:lnTo>
                  <a:pt x="158" y="806"/>
                </a:lnTo>
                <a:lnTo>
                  <a:pt x="158" y="806"/>
                </a:lnTo>
                <a:lnTo>
                  <a:pt x="154" y="808"/>
                </a:lnTo>
                <a:lnTo>
                  <a:pt x="154" y="808"/>
                </a:lnTo>
                <a:lnTo>
                  <a:pt x="152" y="812"/>
                </a:lnTo>
                <a:lnTo>
                  <a:pt x="152" y="812"/>
                </a:lnTo>
                <a:lnTo>
                  <a:pt x="146" y="814"/>
                </a:lnTo>
                <a:lnTo>
                  <a:pt x="146" y="814"/>
                </a:lnTo>
                <a:lnTo>
                  <a:pt x="146" y="816"/>
                </a:lnTo>
                <a:lnTo>
                  <a:pt x="142" y="818"/>
                </a:lnTo>
                <a:lnTo>
                  <a:pt x="142" y="818"/>
                </a:lnTo>
                <a:lnTo>
                  <a:pt x="134" y="820"/>
                </a:lnTo>
                <a:lnTo>
                  <a:pt x="134" y="820"/>
                </a:lnTo>
                <a:lnTo>
                  <a:pt x="114" y="826"/>
                </a:lnTo>
                <a:lnTo>
                  <a:pt x="106" y="830"/>
                </a:lnTo>
                <a:lnTo>
                  <a:pt x="102" y="834"/>
                </a:lnTo>
                <a:lnTo>
                  <a:pt x="100" y="836"/>
                </a:lnTo>
                <a:lnTo>
                  <a:pt x="100" y="836"/>
                </a:lnTo>
                <a:lnTo>
                  <a:pt x="98" y="842"/>
                </a:lnTo>
                <a:lnTo>
                  <a:pt x="98" y="844"/>
                </a:lnTo>
                <a:lnTo>
                  <a:pt x="98" y="846"/>
                </a:lnTo>
                <a:lnTo>
                  <a:pt x="98" y="846"/>
                </a:lnTo>
                <a:lnTo>
                  <a:pt x="102" y="850"/>
                </a:lnTo>
                <a:lnTo>
                  <a:pt x="106" y="854"/>
                </a:lnTo>
                <a:lnTo>
                  <a:pt x="116" y="856"/>
                </a:lnTo>
                <a:lnTo>
                  <a:pt x="128" y="856"/>
                </a:lnTo>
                <a:lnTo>
                  <a:pt x="140" y="856"/>
                </a:lnTo>
                <a:lnTo>
                  <a:pt x="140" y="856"/>
                </a:lnTo>
                <a:lnTo>
                  <a:pt x="152" y="854"/>
                </a:lnTo>
                <a:lnTo>
                  <a:pt x="162" y="852"/>
                </a:lnTo>
                <a:lnTo>
                  <a:pt x="162" y="852"/>
                </a:lnTo>
                <a:lnTo>
                  <a:pt x="170" y="848"/>
                </a:lnTo>
                <a:lnTo>
                  <a:pt x="174" y="844"/>
                </a:lnTo>
                <a:lnTo>
                  <a:pt x="180" y="842"/>
                </a:lnTo>
                <a:lnTo>
                  <a:pt x="180" y="842"/>
                </a:lnTo>
                <a:lnTo>
                  <a:pt x="188" y="842"/>
                </a:lnTo>
                <a:lnTo>
                  <a:pt x="194" y="846"/>
                </a:lnTo>
                <a:lnTo>
                  <a:pt x="194" y="846"/>
                </a:lnTo>
                <a:lnTo>
                  <a:pt x="194" y="848"/>
                </a:lnTo>
                <a:lnTo>
                  <a:pt x="196" y="850"/>
                </a:lnTo>
                <a:lnTo>
                  <a:pt x="196" y="850"/>
                </a:lnTo>
                <a:lnTo>
                  <a:pt x="200" y="850"/>
                </a:lnTo>
                <a:lnTo>
                  <a:pt x="206" y="848"/>
                </a:lnTo>
                <a:lnTo>
                  <a:pt x="206" y="848"/>
                </a:lnTo>
                <a:lnTo>
                  <a:pt x="216" y="848"/>
                </a:lnTo>
                <a:lnTo>
                  <a:pt x="224" y="846"/>
                </a:lnTo>
                <a:lnTo>
                  <a:pt x="224" y="846"/>
                </a:lnTo>
                <a:lnTo>
                  <a:pt x="226" y="846"/>
                </a:lnTo>
                <a:lnTo>
                  <a:pt x="226" y="846"/>
                </a:lnTo>
                <a:lnTo>
                  <a:pt x="230" y="844"/>
                </a:lnTo>
                <a:lnTo>
                  <a:pt x="230" y="838"/>
                </a:lnTo>
                <a:lnTo>
                  <a:pt x="230" y="828"/>
                </a:lnTo>
                <a:lnTo>
                  <a:pt x="230" y="828"/>
                </a:lnTo>
                <a:lnTo>
                  <a:pt x="228" y="818"/>
                </a:lnTo>
                <a:lnTo>
                  <a:pt x="228" y="818"/>
                </a:lnTo>
                <a:lnTo>
                  <a:pt x="230" y="810"/>
                </a:lnTo>
                <a:lnTo>
                  <a:pt x="230" y="810"/>
                </a:lnTo>
                <a:lnTo>
                  <a:pt x="228" y="808"/>
                </a:lnTo>
                <a:lnTo>
                  <a:pt x="228" y="804"/>
                </a:lnTo>
                <a:lnTo>
                  <a:pt x="228" y="804"/>
                </a:lnTo>
                <a:lnTo>
                  <a:pt x="230" y="802"/>
                </a:lnTo>
                <a:lnTo>
                  <a:pt x="230" y="802"/>
                </a:lnTo>
                <a:lnTo>
                  <a:pt x="230" y="788"/>
                </a:lnTo>
                <a:lnTo>
                  <a:pt x="230" y="788"/>
                </a:lnTo>
                <a:lnTo>
                  <a:pt x="232" y="782"/>
                </a:lnTo>
                <a:lnTo>
                  <a:pt x="234" y="774"/>
                </a:lnTo>
                <a:lnTo>
                  <a:pt x="234" y="774"/>
                </a:lnTo>
                <a:lnTo>
                  <a:pt x="234" y="760"/>
                </a:lnTo>
                <a:lnTo>
                  <a:pt x="232" y="748"/>
                </a:lnTo>
                <a:lnTo>
                  <a:pt x="232" y="748"/>
                </a:lnTo>
                <a:lnTo>
                  <a:pt x="232" y="726"/>
                </a:lnTo>
                <a:lnTo>
                  <a:pt x="232" y="726"/>
                </a:lnTo>
                <a:lnTo>
                  <a:pt x="230" y="710"/>
                </a:lnTo>
                <a:lnTo>
                  <a:pt x="230" y="710"/>
                </a:lnTo>
                <a:lnTo>
                  <a:pt x="230" y="696"/>
                </a:lnTo>
                <a:lnTo>
                  <a:pt x="230" y="684"/>
                </a:lnTo>
                <a:lnTo>
                  <a:pt x="230" y="684"/>
                </a:lnTo>
                <a:lnTo>
                  <a:pt x="228" y="676"/>
                </a:lnTo>
                <a:lnTo>
                  <a:pt x="228" y="676"/>
                </a:lnTo>
                <a:lnTo>
                  <a:pt x="228" y="662"/>
                </a:lnTo>
                <a:lnTo>
                  <a:pt x="228" y="662"/>
                </a:lnTo>
                <a:lnTo>
                  <a:pt x="226" y="658"/>
                </a:lnTo>
                <a:lnTo>
                  <a:pt x="226" y="658"/>
                </a:lnTo>
                <a:lnTo>
                  <a:pt x="226" y="646"/>
                </a:lnTo>
                <a:lnTo>
                  <a:pt x="226" y="646"/>
                </a:lnTo>
                <a:lnTo>
                  <a:pt x="224" y="642"/>
                </a:lnTo>
                <a:lnTo>
                  <a:pt x="224" y="638"/>
                </a:lnTo>
                <a:lnTo>
                  <a:pt x="224" y="638"/>
                </a:lnTo>
                <a:lnTo>
                  <a:pt x="226" y="636"/>
                </a:lnTo>
                <a:lnTo>
                  <a:pt x="226" y="636"/>
                </a:lnTo>
                <a:lnTo>
                  <a:pt x="224" y="632"/>
                </a:lnTo>
                <a:lnTo>
                  <a:pt x="222" y="628"/>
                </a:lnTo>
                <a:lnTo>
                  <a:pt x="222" y="628"/>
                </a:lnTo>
                <a:lnTo>
                  <a:pt x="222" y="626"/>
                </a:lnTo>
                <a:lnTo>
                  <a:pt x="222" y="626"/>
                </a:lnTo>
                <a:lnTo>
                  <a:pt x="222" y="624"/>
                </a:lnTo>
                <a:lnTo>
                  <a:pt x="222" y="624"/>
                </a:lnTo>
                <a:lnTo>
                  <a:pt x="224" y="620"/>
                </a:lnTo>
                <a:lnTo>
                  <a:pt x="224" y="620"/>
                </a:lnTo>
                <a:lnTo>
                  <a:pt x="224" y="606"/>
                </a:lnTo>
                <a:lnTo>
                  <a:pt x="224" y="606"/>
                </a:lnTo>
                <a:lnTo>
                  <a:pt x="222" y="596"/>
                </a:lnTo>
                <a:lnTo>
                  <a:pt x="222" y="588"/>
                </a:lnTo>
                <a:lnTo>
                  <a:pt x="224" y="582"/>
                </a:lnTo>
                <a:lnTo>
                  <a:pt x="224" y="582"/>
                </a:lnTo>
                <a:lnTo>
                  <a:pt x="224" y="582"/>
                </a:lnTo>
                <a:lnTo>
                  <a:pt x="226" y="582"/>
                </a:lnTo>
                <a:lnTo>
                  <a:pt x="226" y="582"/>
                </a:lnTo>
                <a:lnTo>
                  <a:pt x="228" y="584"/>
                </a:lnTo>
                <a:lnTo>
                  <a:pt x="228" y="586"/>
                </a:lnTo>
                <a:lnTo>
                  <a:pt x="228" y="594"/>
                </a:lnTo>
                <a:lnTo>
                  <a:pt x="228" y="594"/>
                </a:lnTo>
                <a:lnTo>
                  <a:pt x="230" y="610"/>
                </a:lnTo>
                <a:lnTo>
                  <a:pt x="230" y="610"/>
                </a:lnTo>
                <a:lnTo>
                  <a:pt x="234" y="618"/>
                </a:lnTo>
                <a:lnTo>
                  <a:pt x="234" y="618"/>
                </a:lnTo>
                <a:lnTo>
                  <a:pt x="234" y="632"/>
                </a:lnTo>
                <a:lnTo>
                  <a:pt x="234" y="632"/>
                </a:lnTo>
                <a:lnTo>
                  <a:pt x="238" y="642"/>
                </a:lnTo>
                <a:lnTo>
                  <a:pt x="242" y="652"/>
                </a:lnTo>
                <a:lnTo>
                  <a:pt x="242" y="652"/>
                </a:lnTo>
                <a:lnTo>
                  <a:pt x="244" y="664"/>
                </a:lnTo>
                <a:lnTo>
                  <a:pt x="244" y="664"/>
                </a:lnTo>
                <a:lnTo>
                  <a:pt x="246" y="670"/>
                </a:lnTo>
                <a:lnTo>
                  <a:pt x="246" y="670"/>
                </a:lnTo>
                <a:lnTo>
                  <a:pt x="250" y="674"/>
                </a:lnTo>
                <a:lnTo>
                  <a:pt x="254" y="678"/>
                </a:lnTo>
                <a:lnTo>
                  <a:pt x="254" y="678"/>
                </a:lnTo>
                <a:lnTo>
                  <a:pt x="254" y="682"/>
                </a:lnTo>
                <a:lnTo>
                  <a:pt x="254" y="686"/>
                </a:lnTo>
                <a:lnTo>
                  <a:pt x="252" y="692"/>
                </a:lnTo>
                <a:lnTo>
                  <a:pt x="252" y="692"/>
                </a:lnTo>
                <a:lnTo>
                  <a:pt x="252" y="700"/>
                </a:lnTo>
                <a:lnTo>
                  <a:pt x="252" y="710"/>
                </a:lnTo>
                <a:lnTo>
                  <a:pt x="252" y="710"/>
                </a:lnTo>
                <a:lnTo>
                  <a:pt x="248" y="756"/>
                </a:lnTo>
                <a:lnTo>
                  <a:pt x="248" y="756"/>
                </a:lnTo>
                <a:lnTo>
                  <a:pt x="248" y="766"/>
                </a:lnTo>
                <a:lnTo>
                  <a:pt x="248" y="766"/>
                </a:lnTo>
                <a:lnTo>
                  <a:pt x="246" y="776"/>
                </a:lnTo>
                <a:lnTo>
                  <a:pt x="246" y="786"/>
                </a:lnTo>
                <a:lnTo>
                  <a:pt x="246" y="786"/>
                </a:lnTo>
                <a:lnTo>
                  <a:pt x="248" y="792"/>
                </a:lnTo>
                <a:lnTo>
                  <a:pt x="252" y="800"/>
                </a:lnTo>
                <a:lnTo>
                  <a:pt x="262" y="814"/>
                </a:lnTo>
                <a:lnTo>
                  <a:pt x="262" y="814"/>
                </a:lnTo>
                <a:lnTo>
                  <a:pt x="264" y="822"/>
                </a:lnTo>
                <a:lnTo>
                  <a:pt x="268" y="830"/>
                </a:lnTo>
                <a:lnTo>
                  <a:pt x="268" y="830"/>
                </a:lnTo>
                <a:lnTo>
                  <a:pt x="268" y="832"/>
                </a:lnTo>
                <a:lnTo>
                  <a:pt x="266" y="836"/>
                </a:lnTo>
                <a:lnTo>
                  <a:pt x="266" y="836"/>
                </a:lnTo>
                <a:lnTo>
                  <a:pt x="266" y="842"/>
                </a:lnTo>
                <a:lnTo>
                  <a:pt x="266" y="850"/>
                </a:lnTo>
                <a:lnTo>
                  <a:pt x="266" y="850"/>
                </a:lnTo>
                <a:lnTo>
                  <a:pt x="262" y="860"/>
                </a:lnTo>
                <a:lnTo>
                  <a:pt x="262" y="860"/>
                </a:lnTo>
                <a:lnTo>
                  <a:pt x="258" y="864"/>
                </a:lnTo>
                <a:lnTo>
                  <a:pt x="256" y="866"/>
                </a:lnTo>
                <a:lnTo>
                  <a:pt x="256" y="866"/>
                </a:lnTo>
                <a:lnTo>
                  <a:pt x="256" y="870"/>
                </a:lnTo>
                <a:lnTo>
                  <a:pt x="256" y="870"/>
                </a:lnTo>
                <a:lnTo>
                  <a:pt x="252" y="872"/>
                </a:lnTo>
                <a:lnTo>
                  <a:pt x="248" y="876"/>
                </a:lnTo>
                <a:lnTo>
                  <a:pt x="248" y="876"/>
                </a:lnTo>
                <a:lnTo>
                  <a:pt x="248" y="878"/>
                </a:lnTo>
                <a:lnTo>
                  <a:pt x="248" y="878"/>
                </a:lnTo>
                <a:lnTo>
                  <a:pt x="240" y="890"/>
                </a:lnTo>
                <a:lnTo>
                  <a:pt x="236" y="898"/>
                </a:lnTo>
                <a:lnTo>
                  <a:pt x="236" y="906"/>
                </a:lnTo>
                <a:lnTo>
                  <a:pt x="236" y="906"/>
                </a:lnTo>
                <a:lnTo>
                  <a:pt x="236" y="912"/>
                </a:lnTo>
                <a:lnTo>
                  <a:pt x="236" y="914"/>
                </a:lnTo>
                <a:lnTo>
                  <a:pt x="238" y="914"/>
                </a:lnTo>
                <a:lnTo>
                  <a:pt x="238" y="914"/>
                </a:lnTo>
                <a:lnTo>
                  <a:pt x="248" y="918"/>
                </a:lnTo>
                <a:lnTo>
                  <a:pt x="256" y="918"/>
                </a:lnTo>
                <a:lnTo>
                  <a:pt x="268" y="918"/>
                </a:lnTo>
                <a:lnTo>
                  <a:pt x="276" y="918"/>
                </a:lnTo>
                <a:lnTo>
                  <a:pt x="276" y="918"/>
                </a:lnTo>
                <a:lnTo>
                  <a:pt x="286" y="914"/>
                </a:lnTo>
                <a:lnTo>
                  <a:pt x="286" y="914"/>
                </a:lnTo>
                <a:lnTo>
                  <a:pt x="288" y="912"/>
                </a:lnTo>
                <a:lnTo>
                  <a:pt x="288" y="912"/>
                </a:lnTo>
                <a:lnTo>
                  <a:pt x="290" y="912"/>
                </a:lnTo>
                <a:lnTo>
                  <a:pt x="290" y="912"/>
                </a:lnTo>
                <a:lnTo>
                  <a:pt x="296" y="908"/>
                </a:lnTo>
                <a:lnTo>
                  <a:pt x="296" y="908"/>
                </a:lnTo>
                <a:lnTo>
                  <a:pt x="300" y="906"/>
                </a:lnTo>
                <a:lnTo>
                  <a:pt x="302" y="904"/>
                </a:lnTo>
                <a:lnTo>
                  <a:pt x="302" y="904"/>
                </a:lnTo>
                <a:lnTo>
                  <a:pt x="304" y="900"/>
                </a:lnTo>
                <a:lnTo>
                  <a:pt x="304" y="900"/>
                </a:lnTo>
                <a:lnTo>
                  <a:pt x="304" y="896"/>
                </a:lnTo>
                <a:lnTo>
                  <a:pt x="308" y="892"/>
                </a:lnTo>
                <a:lnTo>
                  <a:pt x="308" y="892"/>
                </a:lnTo>
                <a:lnTo>
                  <a:pt x="310" y="890"/>
                </a:lnTo>
                <a:lnTo>
                  <a:pt x="314" y="890"/>
                </a:lnTo>
                <a:lnTo>
                  <a:pt x="314" y="890"/>
                </a:lnTo>
                <a:lnTo>
                  <a:pt x="318" y="886"/>
                </a:lnTo>
                <a:lnTo>
                  <a:pt x="320" y="882"/>
                </a:lnTo>
                <a:lnTo>
                  <a:pt x="320" y="882"/>
                </a:lnTo>
                <a:lnTo>
                  <a:pt x="320" y="878"/>
                </a:lnTo>
                <a:lnTo>
                  <a:pt x="318" y="874"/>
                </a:lnTo>
                <a:lnTo>
                  <a:pt x="318" y="874"/>
                </a:lnTo>
                <a:lnTo>
                  <a:pt x="320" y="866"/>
                </a:lnTo>
                <a:lnTo>
                  <a:pt x="320" y="858"/>
                </a:lnTo>
                <a:lnTo>
                  <a:pt x="320" y="858"/>
                </a:lnTo>
                <a:lnTo>
                  <a:pt x="316" y="854"/>
                </a:lnTo>
                <a:lnTo>
                  <a:pt x="316" y="852"/>
                </a:lnTo>
                <a:lnTo>
                  <a:pt x="316" y="850"/>
                </a:lnTo>
                <a:lnTo>
                  <a:pt x="316" y="850"/>
                </a:lnTo>
                <a:lnTo>
                  <a:pt x="318" y="848"/>
                </a:lnTo>
                <a:lnTo>
                  <a:pt x="318" y="848"/>
                </a:lnTo>
                <a:lnTo>
                  <a:pt x="318" y="840"/>
                </a:lnTo>
                <a:lnTo>
                  <a:pt x="320" y="832"/>
                </a:lnTo>
                <a:lnTo>
                  <a:pt x="320" y="832"/>
                </a:lnTo>
                <a:lnTo>
                  <a:pt x="322" y="826"/>
                </a:lnTo>
                <a:lnTo>
                  <a:pt x="322" y="826"/>
                </a:lnTo>
                <a:lnTo>
                  <a:pt x="322" y="820"/>
                </a:lnTo>
                <a:lnTo>
                  <a:pt x="320" y="816"/>
                </a:lnTo>
                <a:lnTo>
                  <a:pt x="320" y="816"/>
                </a:lnTo>
                <a:lnTo>
                  <a:pt x="318" y="794"/>
                </a:lnTo>
                <a:lnTo>
                  <a:pt x="318" y="794"/>
                </a:lnTo>
                <a:lnTo>
                  <a:pt x="318" y="778"/>
                </a:lnTo>
                <a:lnTo>
                  <a:pt x="318" y="764"/>
                </a:lnTo>
                <a:lnTo>
                  <a:pt x="318" y="764"/>
                </a:lnTo>
                <a:lnTo>
                  <a:pt x="314" y="692"/>
                </a:lnTo>
                <a:lnTo>
                  <a:pt x="314" y="692"/>
                </a:lnTo>
                <a:lnTo>
                  <a:pt x="312" y="678"/>
                </a:lnTo>
                <a:lnTo>
                  <a:pt x="312" y="678"/>
                </a:lnTo>
                <a:lnTo>
                  <a:pt x="312" y="670"/>
                </a:lnTo>
                <a:lnTo>
                  <a:pt x="312" y="670"/>
                </a:lnTo>
                <a:lnTo>
                  <a:pt x="308" y="664"/>
                </a:lnTo>
                <a:lnTo>
                  <a:pt x="308" y="664"/>
                </a:lnTo>
                <a:lnTo>
                  <a:pt x="308" y="656"/>
                </a:lnTo>
                <a:lnTo>
                  <a:pt x="308" y="656"/>
                </a:lnTo>
                <a:lnTo>
                  <a:pt x="306" y="650"/>
                </a:lnTo>
                <a:lnTo>
                  <a:pt x="306" y="650"/>
                </a:lnTo>
                <a:lnTo>
                  <a:pt x="306" y="648"/>
                </a:lnTo>
                <a:lnTo>
                  <a:pt x="308" y="646"/>
                </a:lnTo>
                <a:lnTo>
                  <a:pt x="308" y="646"/>
                </a:lnTo>
                <a:lnTo>
                  <a:pt x="308" y="634"/>
                </a:lnTo>
                <a:lnTo>
                  <a:pt x="306" y="622"/>
                </a:lnTo>
                <a:lnTo>
                  <a:pt x="306" y="622"/>
                </a:lnTo>
                <a:lnTo>
                  <a:pt x="304" y="606"/>
                </a:lnTo>
                <a:lnTo>
                  <a:pt x="304" y="606"/>
                </a:lnTo>
                <a:lnTo>
                  <a:pt x="302" y="586"/>
                </a:lnTo>
                <a:lnTo>
                  <a:pt x="302" y="586"/>
                </a:lnTo>
                <a:lnTo>
                  <a:pt x="298" y="562"/>
                </a:lnTo>
                <a:lnTo>
                  <a:pt x="298" y="562"/>
                </a:lnTo>
                <a:lnTo>
                  <a:pt x="296" y="554"/>
                </a:lnTo>
                <a:lnTo>
                  <a:pt x="294" y="546"/>
                </a:lnTo>
                <a:lnTo>
                  <a:pt x="294" y="546"/>
                </a:lnTo>
                <a:lnTo>
                  <a:pt x="296" y="540"/>
                </a:lnTo>
                <a:lnTo>
                  <a:pt x="296" y="534"/>
                </a:lnTo>
                <a:lnTo>
                  <a:pt x="296" y="534"/>
                </a:lnTo>
                <a:lnTo>
                  <a:pt x="298" y="518"/>
                </a:lnTo>
                <a:lnTo>
                  <a:pt x="298" y="504"/>
                </a:lnTo>
                <a:lnTo>
                  <a:pt x="298" y="504"/>
                </a:lnTo>
                <a:lnTo>
                  <a:pt x="304" y="488"/>
                </a:lnTo>
                <a:lnTo>
                  <a:pt x="304" y="488"/>
                </a:lnTo>
                <a:lnTo>
                  <a:pt x="304" y="482"/>
                </a:lnTo>
                <a:lnTo>
                  <a:pt x="304" y="476"/>
                </a:lnTo>
                <a:lnTo>
                  <a:pt x="302" y="466"/>
                </a:lnTo>
                <a:lnTo>
                  <a:pt x="302" y="466"/>
                </a:lnTo>
                <a:lnTo>
                  <a:pt x="306" y="468"/>
                </a:lnTo>
                <a:lnTo>
                  <a:pt x="310" y="468"/>
                </a:lnTo>
                <a:lnTo>
                  <a:pt x="310" y="468"/>
                </a:lnTo>
                <a:lnTo>
                  <a:pt x="322" y="468"/>
                </a:lnTo>
                <a:lnTo>
                  <a:pt x="328" y="466"/>
                </a:lnTo>
                <a:lnTo>
                  <a:pt x="334" y="462"/>
                </a:lnTo>
                <a:lnTo>
                  <a:pt x="336" y="458"/>
                </a:lnTo>
                <a:lnTo>
                  <a:pt x="336" y="458"/>
                </a:lnTo>
                <a:lnTo>
                  <a:pt x="336" y="446"/>
                </a:lnTo>
                <a:lnTo>
                  <a:pt x="336" y="436"/>
                </a:lnTo>
                <a:lnTo>
                  <a:pt x="334" y="418"/>
                </a:lnTo>
                <a:lnTo>
                  <a:pt x="334" y="410"/>
                </a:lnTo>
                <a:lnTo>
                  <a:pt x="334" y="410"/>
                </a:lnTo>
                <a:lnTo>
                  <a:pt x="340" y="410"/>
                </a:lnTo>
                <a:lnTo>
                  <a:pt x="340" y="410"/>
                </a:lnTo>
                <a:lnTo>
                  <a:pt x="340" y="416"/>
                </a:lnTo>
                <a:lnTo>
                  <a:pt x="340" y="416"/>
                </a:lnTo>
                <a:lnTo>
                  <a:pt x="348" y="416"/>
                </a:lnTo>
                <a:lnTo>
                  <a:pt x="350" y="416"/>
                </a:lnTo>
                <a:lnTo>
                  <a:pt x="352" y="414"/>
                </a:lnTo>
                <a:lnTo>
                  <a:pt x="352" y="414"/>
                </a:lnTo>
                <a:lnTo>
                  <a:pt x="354" y="408"/>
                </a:lnTo>
                <a:lnTo>
                  <a:pt x="354" y="408"/>
                </a:lnTo>
                <a:lnTo>
                  <a:pt x="352" y="384"/>
                </a:lnTo>
                <a:lnTo>
                  <a:pt x="352" y="376"/>
                </a:lnTo>
                <a:lnTo>
                  <a:pt x="352" y="376"/>
                </a:lnTo>
                <a:lnTo>
                  <a:pt x="352" y="374"/>
                </a:lnTo>
                <a:lnTo>
                  <a:pt x="352" y="368"/>
                </a:lnTo>
                <a:lnTo>
                  <a:pt x="352" y="368"/>
                </a:lnTo>
                <a:lnTo>
                  <a:pt x="354" y="366"/>
                </a:lnTo>
                <a:lnTo>
                  <a:pt x="354" y="362"/>
                </a:lnTo>
                <a:lnTo>
                  <a:pt x="354" y="362"/>
                </a:lnTo>
                <a:lnTo>
                  <a:pt x="348" y="326"/>
                </a:lnTo>
                <a:lnTo>
                  <a:pt x="348" y="326"/>
                </a:lnTo>
                <a:lnTo>
                  <a:pt x="348" y="320"/>
                </a:lnTo>
                <a:lnTo>
                  <a:pt x="348" y="320"/>
                </a:lnTo>
                <a:lnTo>
                  <a:pt x="348" y="316"/>
                </a:lnTo>
                <a:lnTo>
                  <a:pt x="346" y="312"/>
                </a:lnTo>
                <a:lnTo>
                  <a:pt x="346" y="312"/>
                </a:lnTo>
                <a:lnTo>
                  <a:pt x="346" y="306"/>
                </a:lnTo>
                <a:lnTo>
                  <a:pt x="346" y="306"/>
                </a:lnTo>
                <a:lnTo>
                  <a:pt x="344" y="302"/>
                </a:lnTo>
                <a:lnTo>
                  <a:pt x="342" y="298"/>
                </a:lnTo>
                <a:lnTo>
                  <a:pt x="342" y="298"/>
                </a:lnTo>
                <a:lnTo>
                  <a:pt x="336" y="250"/>
                </a:lnTo>
                <a:lnTo>
                  <a:pt x="336" y="250"/>
                </a:lnTo>
                <a:lnTo>
                  <a:pt x="334" y="228"/>
                </a:lnTo>
                <a:lnTo>
                  <a:pt x="334" y="228"/>
                </a:lnTo>
                <a:lnTo>
                  <a:pt x="332" y="216"/>
                </a:lnTo>
                <a:lnTo>
                  <a:pt x="332" y="216"/>
                </a:lnTo>
                <a:lnTo>
                  <a:pt x="330" y="196"/>
                </a:lnTo>
                <a:lnTo>
                  <a:pt x="330" y="196"/>
                </a:lnTo>
                <a:lnTo>
                  <a:pt x="328" y="188"/>
                </a:lnTo>
                <a:lnTo>
                  <a:pt x="328" y="188"/>
                </a:lnTo>
                <a:lnTo>
                  <a:pt x="326" y="176"/>
                </a:lnTo>
                <a:lnTo>
                  <a:pt x="326" y="176"/>
                </a:lnTo>
                <a:lnTo>
                  <a:pt x="322" y="162"/>
                </a:lnTo>
                <a:lnTo>
                  <a:pt x="316" y="150"/>
                </a:lnTo>
                <a:lnTo>
                  <a:pt x="316" y="150"/>
                </a:lnTo>
                <a:lnTo>
                  <a:pt x="314" y="148"/>
                </a:lnTo>
                <a:lnTo>
                  <a:pt x="310" y="148"/>
                </a:lnTo>
                <a:lnTo>
                  <a:pt x="310" y="148"/>
                </a:lnTo>
                <a:lnTo>
                  <a:pt x="304" y="142"/>
                </a:lnTo>
                <a:lnTo>
                  <a:pt x="304" y="142"/>
                </a:lnTo>
                <a:lnTo>
                  <a:pt x="296" y="140"/>
                </a:lnTo>
                <a:lnTo>
                  <a:pt x="296" y="140"/>
                </a:lnTo>
                <a:lnTo>
                  <a:pt x="290" y="136"/>
                </a:lnTo>
                <a:lnTo>
                  <a:pt x="286" y="132"/>
                </a:lnTo>
                <a:lnTo>
                  <a:pt x="286" y="132"/>
                </a:lnTo>
                <a:lnTo>
                  <a:pt x="268" y="124"/>
                </a:lnTo>
                <a:lnTo>
                  <a:pt x="268" y="124"/>
                </a:lnTo>
                <a:lnTo>
                  <a:pt x="264" y="120"/>
                </a:lnTo>
                <a:lnTo>
                  <a:pt x="260" y="118"/>
                </a:lnTo>
                <a:lnTo>
                  <a:pt x="260" y="118"/>
                </a:lnTo>
                <a:lnTo>
                  <a:pt x="258" y="112"/>
                </a:lnTo>
                <a:lnTo>
                  <a:pt x="258" y="112"/>
                </a:lnTo>
                <a:lnTo>
                  <a:pt x="256" y="106"/>
                </a:lnTo>
                <a:lnTo>
                  <a:pt x="256" y="106"/>
                </a:lnTo>
                <a:lnTo>
                  <a:pt x="254" y="92"/>
                </a:lnTo>
                <a:lnTo>
                  <a:pt x="256" y="78"/>
                </a:lnTo>
                <a:lnTo>
                  <a:pt x="256" y="78"/>
                </a:lnTo>
                <a:lnTo>
                  <a:pt x="260" y="72"/>
                </a:lnTo>
                <a:lnTo>
                  <a:pt x="262" y="66"/>
                </a:lnTo>
                <a:lnTo>
                  <a:pt x="262" y="66"/>
                </a:lnTo>
                <a:lnTo>
                  <a:pt x="264" y="46"/>
                </a:lnTo>
                <a:lnTo>
                  <a:pt x="264" y="46"/>
                </a:lnTo>
                <a:lnTo>
                  <a:pt x="264" y="40"/>
                </a:lnTo>
                <a:lnTo>
                  <a:pt x="266" y="34"/>
                </a:lnTo>
                <a:lnTo>
                  <a:pt x="266" y="34"/>
                </a:lnTo>
                <a:lnTo>
                  <a:pt x="262" y="26"/>
                </a:lnTo>
                <a:lnTo>
                  <a:pt x="258" y="22"/>
                </a:lnTo>
                <a:lnTo>
                  <a:pt x="248" y="14"/>
                </a:lnTo>
                <a:lnTo>
                  <a:pt x="248" y="14"/>
                </a:lnTo>
                <a:lnTo>
                  <a:pt x="246" y="10"/>
                </a:lnTo>
                <a:lnTo>
                  <a:pt x="244" y="6"/>
                </a:lnTo>
                <a:lnTo>
                  <a:pt x="244" y="6"/>
                </a:lnTo>
                <a:lnTo>
                  <a:pt x="236" y="4"/>
                </a:lnTo>
                <a:lnTo>
                  <a:pt x="236" y="4"/>
                </a:lnTo>
                <a:lnTo>
                  <a:pt x="226" y="0"/>
                </a:lnTo>
                <a:lnTo>
                  <a:pt x="214" y="0"/>
                </a:lnTo>
                <a:lnTo>
                  <a:pt x="214" y="0"/>
                </a:lnTo>
                <a:lnTo>
                  <a:pt x="202" y="0"/>
                </a:lnTo>
                <a:lnTo>
                  <a:pt x="192" y="4"/>
                </a:lnTo>
                <a:lnTo>
                  <a:pt x="192" y="4"/>
                </a:lnTo>
                <a:lnTo>
                  <a:pt x="188" y="8"/>
                </a:lnTo>
                <a:lnTo>
                  <a:pt x="188" y="8"/>
                </a:lnTo>
                <a:lnTo>
                  <a:pt x="182" y="8"/>
                </a:lnTo>
                <a:lnTo>
                  <a:pt x="182" y="8"/>
                </a:lnTo>
                <a:lnTo>
                  <a:pt x="180" y="10"/>
                </a:lnTo>
                <a:lnTo>
                  <a:pt x="180" y="10"/>
                </a:lnTo>
                <a:lnTo>
                  <a:pt x="178" y="14"/>
                </a:lnTo>
                <a:lnTo>
                  <a:pt x="176" y="16"/>
                </a:lnTo>
                <a:lnTo>
                  <a:pt x="176" y="16"/>
                </a:lnTo>
                <a:lnTo>
                  <a:pt x="174" y="22"/>
                </a:lnTo>
                <a:lnTo>
                  <a:pt x="174" y="22"/>
                </a:lnTo>
                <a:lnTo>
                  <a:pt x="172" y="26"/>
                </a:lnTo>
                <a:lnTo>
                  <a:pt x="172" y="26"/>
                </a:lnTo>
                <a:lnTo>
                  <a:pt x="174" y="30"/>
                </a:lnTo>
                <a:lnTo>
                  <a:pt x="174" y="32"/>
                </a:lnTo>
                <a:lnTo>
                  <a:pt x="174" y="32"/>
                </a:lnTo>
                <a:lnTo>
                  <a:pt x="176" y="42"/>
                </a:lnTo>
                <a:lnTo>
                  <a:pt x="176" y="52"/>
                </a:lnTo>
                <a:lnTo>
                  <a:pt x="176" y="52"/>
                </a:lnTo>
                <a:lnTo>
                  <a:pt x="176" y="58"/>
                </a:lnTo>
                <a:lnTo>
                  <a:pt x="176" y="58"/>
                </a:lnTo>
                <a:lnTo>
                  <a:pt x="176" y="60"/>
                </a:lnTo>
                <a:lnTo>
                  <a:pt x="176" y="60"/>
                </a:lnTo>
                <a:lnTo>
                  <a:pt x="178" y="68"/>
                </a:lnTo>
                <a:lnTo>
                  <a:pt x="176" y="76"/>
                </a:lnTo>
                <a:lnTo>
                  <a:pt x="176" y="76"/>
                </a:lnTo>
                <a:lnTo>
                  <a:pt x="178" y="84"/>
                </a:lnTo>
                <a:lnTo>
                  <a:pt x="180" y="90"/>
                </a:lnTo>
                <a:lnTo>
                  <a:pt x="180" y="90"/>
                </a:lnTo>
                <a:lnTo>
                  <a:pt x="192" y="110"/>
                </a:lnTo>
                <a:lnTo>
                  <a:pt x="192" y="110"/>
                </a:lnTo>
                <a:lnTo>
                  <a:pt x="196" y="120"/>
                </a:lnTo>
                <a:lnTo>
                  <a:pt x="196" y="120"/>
                </a:lnTo>
                <a:lnTo>
                  <a:pt x="200" y="124"/>
                </a:lnTo>
                <a:lnTo>
                  <a:pt x="204" y="126"/>
                </a:lnTo>
                <a:lnTo>
                  <a:pt x="204" y="126"/>
                </a:lnTo>
                <a:lnTo>
                  <a:pt x="206" y="134"/>
                </a:lnTo>
                <a:lnTo>
                  <a:pt x="208" y="142"/>
                </a:lnTo>
                <a:lnTo>
                  <a:pt x="208" y="142"/>
                </a:lnTo>
                <a:lnTo>
                  <a:pt x="208" y="146"/>
                </a:lnTo>
                <a:lnTo>
                  <a:pt x="208" y="148"/>
                </a:lnTo>
                <a:lnTo>
                  <a:pt x="206" y="150"/>
                </a:lnTo>
                <a:lnTo>
                  <a:pt x="206" y="150"/>
                </a:lnTo>
                <a:lnTo>
                  <a:pt x="202" y="150"/>
                </a:lnTo>
                <a:lnTo>
                  <a:pt x="200" y="150"/>
                </a:lnTo>
                <a:lnTo>
                  <a:pt x="192" y="150"/>
                </a:lnTo>
                <a:lnTo>
                  <a:pt x="192" y="150"/>
                </a:lnTo>
                <a:lnTo>
                  <a:pt x="184" y="156"/>
                </a:lnTo>
                <a:lnTo>
                  <a:pt x="178" y="162"/>
                </a:lnTo>
                <a:lnTo>
                  <a:pt x="178" y="162"/>
                </a:lnTo>
                <a:lnTo>
                  <a:pt x="176" y="164"/>
                </a:lnTo>
                <a:lnTo>
                  <a:pt x="176" y="164"/>
                </a:lnTo>
                <a:lnTo>
                  <a:pt x="172" y="164"/>
                </a:lnTo>
                <a:lnTo>
                  <a:pt x="172" y="164"/>
                </a:lnTo>
                <a:lnTo>
                  <a:pt x="172" y="160"/>
                </a:lnTo>
                <a:lnTo>
                  <a:pt x="172" y="160"/>
                </a:lnTo>
                <a:lnTo>
                  <a:pt x="172" y="144"/>
                </a:lnTo>
                <a:lnTo>
                  <a:pt x="172" y="144"/>
                </a:lnTo>
                <a:lnTo>
                  <a:pt x="172" y="140"/>
                </a:lnTo>
                <a:lnTo>
                  <a:pt x="172" y="140"/>
                </a:lnTo>
                <a:lnTo>
                  <a:pt x="172" y="134"/>
                </a:lnTo>
                <a:lnTo>
                  <a:pt x="172" y="134"/>
                </a:lnTo>
                <a:lnTo>
                  <a:pt x="172" y="118"/>
                </a:lnTo>
                <a:lnTo>
                  <a:pt x="170" y="110"/>
                </a:lnTo>
                <a:lnTo>
                  <a:pt x="168" y="104"/>
                </a:lnTo>
                <a:lnTo>
                  <a:pt x="168" y="104"/>
                </a:lnTo>
                <a:lnTo>
                  <a:pt x="164" y="102"/>
                </a:lnTo>
                <a:lnTo>
                  <a:pt x="162" y="102"/>
                </a:lnTo>
                <a:lnTo>
                  <a:pt x="160" y="100"/>
                </a:lnTo>
                <a:lnTo>
                  <a:pt x="158" y="98"/>
                </a:lnTo>
                <a:lnTo>
                  <a:pt x="158" y="98"/>
                </a:lnTo>
                <a:lnTo>
                  <a:pt x="152" y="96"/>
                </a:lnTo>
                <a:lnTo>
                  <a:pt x="152" y="96"/>
                </a:lnTo>
                <a:lnTo>
                  <a:pt x="144" y="94"/>
                </a:lnTo>
                <a:lnTo>
                  <a:pt x="138" y="94"/>
                </a:lnTo>
                <a:lnTo>
                  <a:pt x="130" y="94"/>
                </a:lnTo>
                <a:lnTo>
                  <a:pt x="124" y="100"/>
                </a:lnTo>
                <a:lnTo>
                  <a:pt x="124" y="108"/>
                </a:lnTo>
                <a:lnTo>
                  <a:pt x="124" y="108"/>
                </a:lnTo>
                <a:lnTo>
                  <a:pt x="122" y="108"/>
                </a:lnTo>
                <a:lnTo>
                  <a:pt x="122" y="108"/>
                </a:lnTo>
                <a:lnTo>
                  <a:pt x="112" y="108"/>
                </a:lnTo>
                <a:lnTo>
                  <a:pt x="112" y="108"/>
                </a:lnTo>
                <a:lnTo>
                  <a:pt x="104" y="108"/>
                </a:lnTo>
                <a:lnTo>
                  <a:pt x="104" y="108"/>
                </a:lnTo>
                <a:lnTo>
                  <a:pt x="98" y="104"/>
                </a:lnTo>
                <a:lnTo>
                  <a:pt x="98" y="104"/>
                </a:lnTo>
                <a:lnTo>
                  <a:pt x="84" y="102"/>
                </a:lnTo>
                <a:lnTo>
                  <a:pt x="84" y="102"/>
                </a:lnTo>
                <a:lnTo>
                  <a:pt x="80" y="98"/>
                </a:lnTo>
                <a:lnTo>
                  <a:pt x="76" y="94"/>
                </a:lnTo>
                <a:lnTo>
                  <a:pt x="72" y="90"/>
                </a:lnTo>
                <a:lnTo>
                  <a:pt x="72" y="90"/>
                </a:lnTo>
                <a:lnTo>
                  <a:pt x="66" y="90"/>
                </a:lnTo>
                <a:lnTo>
                  <a:pt x="62" y="90"/>
                </a:lnTo>
                <a:lnTo>
                  <a:pt x="62" y="90"/>
                </a:lnTo>
                <a:lnTo>
                  <a:pt x="54" y="86"/>
                </a:lnTo>
                <a:lnTo>
                  <a:pt x="54" y="86"/>
                </a:lnTo>
                <a:lnTo>
                  <a:pt x="44" y="84"/>
                </a:lnTo>
                <a:lnTo>
                  <a:pt x="44" y="84"/>
                </a:lnTo>
                <a:lnTo>
                  <a:pt x="36" y="82"/>
                </a:lnTo>
                <a:lnTo>
                  <a:pt x="32" y="80"/>
                </a:lnTo>
                <a:lnTo>
                  <a:pt x="26" y="82"/>
                </a:lnTo>
                <a:lnTo>
                  <a:pt x="26" y="82"/>
                </a:lnTo>
                <a:lnTo>
                  <a:pt x="18" y="84"/>
                </a:lnTo>
                <a:lnTo>
                  <a:pt x="18" y="84"/>
                </a:lnTo>
                <a:lnTo>
                  <a:pt x="10" y="88"/>
                </a:lnTo>
                <a:lnTo>
                  <a:pt x="4" y="96"/>
                </a:lnTo>
                <a:lnTo>
                  <a:pt x="2" y="106"/>
                </a:lnTo>
                <a:lnTo>
                  <a:pt x="0" y="116"/>
                </a:lnTo>
                <a:lnTo>
                  <a:pt x="2" y="128"/>
                </a:lnTo>
                <a:lnTo>
                  <a:pt x="6" y="136"/>
                </a:lnTo>
                <a:lnTo>
                  <a:pt x="10" y="144"/>
                </a:lnTo>
                <a:lnTo>
                  <a:pt x="20" y="148"/>
                </a:lnTo>
                <a:lnTo>
                  <a:pt x="20" y="148"/>
                </a:lnTo>
                <a:lnTo>
                  <a:pt x="26" y="150"/>
                </a:lnTo>
                <a:lnTo>
                  <a:pt x="32" y="150"/>
                </a:lnTo>
                <a:lnTo>
                  <a:pt x="32" y="150"/>
                </a:lnTo>
                <a:lnTo>
                  <a:pt x="38" y="148"/>
                </a:lnTo>
                <a:lnTo>
                  <a:pt x="44" y="148"/>
                </a:lnTo>
                <a:lnTo>
                  <a:pt x="44" y="148"/>
                </a:lnTo>
                <a:lnTo>
                  <a:pt x="46" y="150"/>
                </a:lnTo>
                <a:lnTo>
                  <a:pt x="50" y="150"/>
                </a:lnTo>
                <a:lnTo>
                  <a:pt x="54" y="150"/>
                </a:lnTo>
                <a:lnTo>
                  <a:pt x="54" y="150"/>
                </a:lnTo>
                <a:lnTo>
                  <a:pt x="56" y="150"/>
                </a:lnTo>
                <a:lnTo>
                  <a:pt x="56" y="150"/>
                </a:lnTo>
                <a:lnTo>
                  <a:pt x="66" y="150"/>
                </a:lnTo>
                <a:lnTo>
                  <a:pt x="66" y="150"/>
                </a:lnTo>
                <a:lnTo>
                  <a:pt x="66" y="194"/>
                </a:lnTo>
                <a:lnTo>
                  <a:pt x="66" y="194"/>
                </a:lnTo>
                <a:lnTo>
                  <a:pt x="64" y="216"/>
                </a:lnTo>
                <a:lnTo>
                  <a:pt x="64" y="216"/>
                </a:lnTo>
                <a:lnTo>
                  <a:pt x="66" y="230"/>
                </a:lnTo>
                <a:lnTo>
                  <a:pt x="68" y="244"/>
                </a:lnTo>
                <a:lnTo>
                  <a:pt x="68" y="244"/>
                </a:lnTo>
                <a:lnTo>
                  <a:pt x="74" y="260"/>
                </a:lnTo>
                <a:lnTo>
                  <a:pt x="74" y="260"/>
                </a:lnTo>
                <a:lnTo>
                  <a:pt x="76" y="266"/>
                </a:lnTo>
                <a:lnTo>
                  <a:pt x="76" y="266"/>
                </a:lnTo>
                <a:lnTo>
                  <a:pt x="74" y="274"/>
                </a:lnTo>
                <a:lnTo>
                  <a:pt x="72" y="282"/>
                </a:lnTo>
                <a:lnTo>
                  <a:pt x="72" y="282"/>
                </a:lnTo>
                <a:lnTo>
                  <a:pt x="72" y="292"/>
                </a:lnTo>
                <a:lnTo>
                  <a:pt x="74" y="302"/>
                </a:lnTo>
                <a:lnTo>
                  <a:pt x="74" y="302"/>
                </a:lnTo>
                <a:lnTo>
                  <a:pt x="72" y="310"/>
                </a:lnTo>
                <a:lnTo>
                  <a:pt x="72" y="318"/>
                </a:lnTo>
                <a:lnTo>
                  <a:pt x="72" y="326"/>
                </a:lnTo>
                <a:lnTo>
                  <a:pt x="74" y="332"/>
                </a:lnTo>
                <a:lnTo>
                  <a:pt x="74" y="332"/>
                </a:lnTo>
                <a:lnTo>
                  <a:pt x="76" y="334"/>
                </a:lnTo>
                <a:lnTo>
                  <a:pt x="76" y="334"/>
                </a:lnTo>
                <a:lnTo>
                  <a:pt x="76" y="324"/>
                </a:lnTo>
                <a:lnTo>
                  <a:pt x="76" y="324"/>
                </a:lnTo>
                <a:lnTo>
                  <a:pt x="78" y="292"/>
                </a:lnTo>
                <a:lnTo>
                  <a:pt x="78" y="268"/>
                </a:lnTo>
                <a:lnTo>
                  <a:pt x="78" y="268"/>
                </a:lnTo>
                <a:lnTo>
                  <a:pt x="74" y="242"/>
                </a:lnTo>
                <a:lnTo>
                  <a:pt x="70" y="214"/>
                </a:lnTo>
                <a:lnTo>
                  <a:pt x="70" y="214"/>
                </a:lnTo>
                <a:lnTo>
                  <a:pt x="66" y="192"/>
                </a:lnTo>
                <a:lnTo>
                  <a:pt x="66" y="178"/>
                </a:lnTo>
                <a:lnTo>
                  <a:pt x="66" y="178"/>
                </a:lnTo>
                <a:lnTo>
                  <a:pt x="68" y="166"/>
                </a:lnTo>
                <a:lnTo>
                  <a:pt x="70" y="154"/>
                </a:lnTo>
                <a:lnTo>
                  <a:pt x="70" y="154"/>
                </a:lnTo>
                <a:lnTo>
                  <a:pt x="72" y="152"/>
                </a:lnTo>
                <a:lnTo>
                  <a:pt x="72" y="152"/>
                </a:lnTo>
                <a:lnTo>
                  <a:pt x="74" y="154"/>
                </a:lnTo>
                <a:lnTo>
                  <a:pt x="74" y="154"/>
                </a:lnTo>
                <a:lnTo>
                  <a:pt x="74" y="162"/>
                </a:lnTo>
                <a:lnTo>
                  <a:pt x="74" y="162"/>
                </a:lnTo>
                <a:lnTo>
                  <a:pt x="78" y="170"/>
                </a:lnTo>
                <a:lnTo>
                  <a:pt x="78" y="170"/>
                </a:lnTo>
                <a:lnTo>
                  <a:pt x="78" y="174"/>
                </a:lnTo>
                <a:lnTo>
                  <a:pt x="78" y="174"/>
                </a:lnTo>
                <a:lnTo>
                  <a:pt x="80" y="182"/>
                </a:lnTo>
                <a:lnTo>
                  <a:pt x="86" y="190"/>
                </a:lnTo>
                <a:lnTo>
                  <a:pt x="86" y="190"/>
                </a:lnTo>
                <a:lnTo>
                  <a:pt x="92" y="192"/>
                </a:lnTo>
                <a:lnTo>
                  <a:pt x="92" y="192"/>
                </a:lnTo>
                <a:lnTo>
                  <a:pt x="92" y="214"/>
                </a:lnTo>
                <a:lnTo>
                  <a:pt x="92" y="214"/>
                </a:lnTo>
                <a:lnTo>
                  <a:pt x="92" y="216"/>
                </a:lnTo>
                <a:lnTo>
                  <a:pt x="92" y="220"/>
                </a:lnTo>
                <a:lnTo>
                  <a:pt x="92" y="220"/>
                </a:lnTo>
                <a:lnTo>
                  <a:pt x="92" y="222"/>
                </a:lnTo>
                <a:lnTo>
                  <a:pt x="92" y="222"/>
                </a:lnTo>
                <a:lnTo>
                  <a:pt x="90" y="246"/>
                </a:lnTo>
                <a:lnTo>
                  <a:pt x="90" y="246"/>
                </a:lnTo>
                <a:lnTo>
                  <a:pt x="92" y="254"/>
                </a:lnTo>
                <a:lnTo>
                  <a:pt x="92" y="254"/>
                </a:lnTo>
                <a:lnTo>
                  <a:pt x="90" y="264"/>
                </a:lnTo>
                <a:lnTo>
                  <a:pt x="90" y="274"/>
                </a:lnTo>
                <a:lnTo>
                  <a:pt x="90" y="274"/>
                </a:lnTo>
                <a:lnTo>
                  <a:pt x="92" y="288"/>
                </a:lnTo>
                <a:lnTo>
                  <a:pt x="92" y="288"/>
                </a:lnTo>
                <a:lnTo>
                  <a:pt x="92" y="314"/>
                </a:lnTo>
                <a:lnTo>
                  <a:pt x="90" y="344"/>
                </a:lnTo>
                <a:lnTo>
                  <a:pt x="90" y="344"/>
                </a:lnTo>
                <a:lnTo>
                  <a:pt x="84" y="340"/>
                </a:lnTo>
                <a:lnTo>
                  <a:pt x="78" y="336"/>
                </a:lnTo>
                <a:lnTo>
                  <a:pt x="78" y="336"/>
                </a:lnTo>
                <a:lnTo>
                  <a:pt x="76" y="334"/>
                </a:lnTo>
                <a:lnTo>
                  <a:pt x="76" y="334"/>
                </a:lnTo>
                <a:lnTo>
                  <a:pt x="78" y="342"/>
                </a:lnTo>
                <a:lnTo>
                  <a:pt x="78" y="342"/>
                </a:lnTo>
                <a:lnTo>
                  <a:pt x="80" y="344"/>
                </a:lnTo>
                <a:lnTo>
                  <a:pt x="82" y="346"/>
                </a:lnTo>
                <a:lnTo>
                  <a:pt x="90" y="346"/>
                </a:lnTo>
                <a:lnTo>
                  <a:pt x="90" y="346"/>
                </a:lnTo>
                <a:lnTo>
                  <a:pt x="88" y="356"/>
                </a:lnTo>
                <a:lnTo>
                  <a:pt x="88" y="356"/>
                </a:lnTo>
                <a:lnTo>
                  <a:pt x="90" y="360"/>
                </a:lnTo>
                <a:lnTo>
                  <a:pt x="92" y="364"/>
                </a:lnTo>
                <a:lnTo>
                  <a:pt x="92" y="364"/>
                </a:lnTo>
                <a:lnTo>
                  <a:pt x="88" y="508"/>
                </a:lnTo>
                <a:lnTo>
                  <a:pt x="88" y="508"/>
                </a:lnTo>
                <a:lnTo>
                  <a:pt x="88" y="520"/>
                </a:lnTo>
                <a:lnTo>
                  <a:pt x="88" y="520"/>
                </a:lnTo>
                <a:lnTo>
                  <a:pt x="86" y="522"/>
                </a:lnTo>
                <a:lnTo>
                  <a:pt x="86" y="522"/>
                </a:lnTo>
                <a:lnTo>
                  <a:pt x="86" y="526"/>
                </a:lnTo>
                <a:lnTo>
                  <a:pt x="86" y="530"/>
                </a:lnTo>
                <a:lnTo>
                  <a:pt x="88" y="534"/>
                </a:lnTo>
                <a:lnTo>
                  <a:pt x="84" y="702"/>
                </a:lnTo>
                <a:lnTo>
                  <a:pt x="84" y="702"/>
                </a:lnTo>
                <a:lnTo>
                  <a:pt x="82" y="704"/>
                </a:lnTo>
                <a:lnTo>
                  <a:pt x="82" y="710"/>
                </a:lnTo>
                <a:lnTo>
                  <a:pt x="82" y="710"/>
                </a:lnTo>
                <a:lnTo>
                  <a:pt x="84" y="714"/>
                </a:lnTo>
                <a:lnTo>
                  <a:pt x="80" y="872"/>
                </a:lnTo>
                <a:lnTo>
                  <a:pt x="80" y="888"/>
                </a:lnTo>
                <a:lnTo>
                  <a:pt x="80" y="888"/>
                </a:lnTo>
                <a:lnTo>
                  <a:pt x="82" y="888"/>
                </a:lnTo>
                <a:lnTo>
                  <a:pt x="84" y="890"/>
                </a:lnTo>
                <a:lnTo>
                  <a:pt x="84" y="890"/>
                </a:lnTo>
                <a:lnTo>
                  <a:pt x="86" y="888"/>
                </a:lnTo>
                <a:lnTo>
                  <a:pt x="88" y="886"/>
                </a:lnTo>
                <a:lnTo>
                  <a:pt x="88" y="874"/>
                </a:lnTo>
                <a:lnTo>
                  <a:pt x="92" y="71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885944" y="3760519"/>
            <a:ext cx="673866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30.9% </a:t>
            </a:r>
            <a:r>
              <a:rPr lang="en-US" b="1" i="1" dirty="0">
                <a:solidFill>
                  <a:srgbClr val="DC6900"/>
                </a:solidFill>
                <a:latin typeface="+mj-lt"/>
              </a:rPr>
              <a:t>	</a:t>
            </a:r>
            <a:r>
              <a:rPr lang="en-US" sz="1600" dirty="0">
                <a:latin typeface="+mj-lt"/>
              </a:rPr>
              <a:t>of Internet users purchased/ordered goods or services on-line:</a:t>
            </a:r>
          </a:p>
          <a:p>
            <a:pPr marL="1168400" lvl="1" indent="-273050">
              <a:spcAft>
                <a:spcPts val="600"/>
              </a:spcAft>
            </a:pPr>
            <a:r>
              <a:rPr lang="en-US" sz="1400" dirty="0">
                <a:latin typeface="+mj-lt"/>
              </a:rPr>
              <a:t>55.5% - clothes, sporting goods (majority from domestic suppliers);</a:t>
            </a:r>
          </a:p>
          <a:p>
            <a:pPr marL="1168400" lvl="1" indent="-273050">
              <a:spcAft>
                <a:spcPts val="600"/>
              </a:spcAft>
            </a:pPr>
            <a:r>
              <a:rPr lang="en-US" sz="1400" dirty="0">
                <a:latin typeface="+mj-lt"/>
              </a:rPr>
              <a:t>55.4% - for less than EUR 50 vs 0.7% - for more than EUR 1,000.</a:t>
            </a:r>
          </a:p>
          <a:p>
            <a:pPr marL="895350" indent="-895350">
              <a:spcAft>
                <a:spcPts val="0"/>
              </a:spcAft>
            </a:pPr>
            <a:r>
              <a:rPr lang="en-US" sz="1600" dirty="0">
                <a:latin typeface="+mj-lt"/>
              </a:rPr>
              <a:t> </a:t>
            </a: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92.6%</a:t>
            </a:r>
            <a:r>
              <a:rPr lang="en-US" b="1" i="1" dirty="0">
                <a:solidFill>
                  <a:srgbClr val="DC6900"/>
                </a:solidFill>
                <a:latin typeface="+mj-lt"/>
              </a:rPr>
              <a:t>	</a:t>
            </a:r>
            <a:r>
              <a:rPr lang="en-US" sz="1600" dirty="0">
                <a:latin typeface="+mj-lt"/>
              </a:rPr>
              <a:t>of inhabitants use mobile phone </a:t>
            </a:r>
          </a:p>
          <a:p>
            <a:pPr marL="895350" indent="0">
              <a:spcAft>
                <a:spcPts val="600"/>
              </a:spcAft>
            </a:pPr>
            <a:r>
              <a:rPr lang="en-US" sz="1400" dirty="0">
                <a:latin typeface="+mj-lt"/>
              </a:rPr>
              <a:t>(77.6% of Internet population uses smart phones)</a:t>
            </a:r>
          </a:p>
          <a:p>
            <a:pPr marL="895350" indent="-895350"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21.3%</a:t>
            </a:r>
            <a:r>
              <a:rPr lang="en-US" sz="1600" dirty="0">
                <a:latin typeface="+mj-lt"/>
              </a:rPr>
              <a:t>	of Internet population uses cloud services for file storage.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408846" y="6023664"/>
            <a:ext cx="8149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r">
              <a:spcAft>
                <a:spcPts val="0"/>
              </a:spcAft>
              <a:buNone/>
            </a:pPr>
            <a:r>
              <a:rPr lang="en-US" sz="1200" dirty="0">
                <a:solidFill>
                  <a:srgbClr val="DC6900"/>
                </a:solidFill>
              </a:rPr>
              <a:t>*Source: Use of ICT in the Republic of Serbia, 2018 Report, Statistical Bureau of the Republic of Serbia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775019" y="2005502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95350" indent="-895350">
              <a:spcAft>
                <a:spcPts val="600"/>
              </a:spcAft>
            </a:pPr>
            <a:r>
              <a:rPr lang="en-US" b="1" dirty="0">
                <a:latin typeface="+mj-lt"/>
              </a:rPr>
              <a:t>of adults use Internet:</a:t>
            </a:r>
          </a:p>
        </p:txBody>
      </p:sp>
    </p:spTree>
    <p:extLst>
      <p:ext uri="{BB962C8B-B14F-4D97-AF65-F5344CB8AC3E}">
        <p14:creationId xmlns:p14="http://schemas.microsoft.com/office/powerpoint/2010/main" xmlns="" val="40938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Facts and Figures</a:t>
            </a:r>
            <a:br>
              <a:rPr lang="en-GB" dirty="0"/>
            </a:br>
            <a:r>
              <a:rPr lang="en-GB" b="0" i="0" dirty="0"/>
              <a:t>Companies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21851" y="2868995"/>
            <a:ext cx="1080000" cy="1080000"/>
            <a:chOff x="711200" y="1671736"/>
            <a:chExt cx="3394040" cy="3394040"/>
          </a:xfrm>
        </p:grpSpPr>
        <p:sp>
          <p:nvSpPr>
            <p:cNvPr id="6" name="Oval 5"/>
            <p:cNvSpPr/>
            <p:nvPr/>
          </p:nvSpPr>
          <p:spPr bwMode="ltGray">
            <a:xfrm>
              <a:off x="711200" y="1671736"/>
              <a:ext cx="3394040" cy="339404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4803"/>
            <p:cNvSpPr>
              <a:spLocks noEditPoints="1"/>
            </p:cNvSpPr>
            <p:nvPr/>
          </p:nvSpPr>
          <p:spPr bwMode="auto">
            <a:xfrm>
              <a:off x="1130247" y="2269497"/>
              <a:ext cx="2555945" cy="1862574"/>
            </a:xfrm>
            <a:custGeom>
              <a:avLst/>
              <a:gdLst>
                <a:gd name="T0" fmla="*/ 372 w 376"/>
                <a:gd name="T1" fmla="*/ 98 h 274"/>
                <a:gd name="T2" fmla="*/ 344 w 376"/>
                <a:gd name="T3" fmla="*/ 74 h 274"/>
                <a:gd name="T4" fmla="*/ 334 w 376"/>
                <a:gd name="T5" fmla="*/ 68 h 274"/>
                <a:gd name="T6" fmla="*/ 254 w 376"/>
                <a:gd name="T7" fmla="*/ 80 h 274"/>
                <a:gd name="T8" fmla="*/ 210 w 376"/>
                <a:gd name="T9" fmla="*/ 68 h 274"/>
                <a:gd name="T10" fmla="*/ 6 w 376"/>
                <a:gd name="T11" fmla="*/ 136 h 274"/>
                <a:gd name="T12" fmla="*/ 4 w 376"/>
                <a:gd name="T13" fmla="*/ 170 h 274"/>
                <a:gd name="T14" fmla="*/ 30 w 376"/>
                <a:gd name="T15" fmla="*/ 194 h 274"/>
                <a:gd name="T16" fmla="*/ 4 w 376"/>
                <a:gd name="T17" fmla="*/ 220 h 274"/>
                <a:gd name="T18" fmla="*/ 198 w 376"/>
                <a:gd name="T19" fmla="*/ 250 h 274"/>
                <a:gd name="T20" fmla="*/ 272 w 376"/>
                <a:gd name="T21" fmla="*/ 274 h 274"/>
                <a:gd name="T22" fmla="*/ 346 w 376"/>
                <a:gd name="T23" fmla="*/ 246 h 274"/>
                <a:gd name="T24" fmla="*/ 322 w 376"/>
                <a:gd name="T25" fmla="*/ 252 h 274"/>
                <a:gd name="T26" fmla="*/ 220 w 376"/>
                <a:gd name="T27" fmla="*/ 252 h 274"/>
                <a:gd name="T28" fmla="*/ 196 w 376"/>
                <a:gd name="T29" fmla="*/ 232 h 274"/>
                <a:gd name="T30" fmla="*/ 148 w 376"/>
                <a:gd name="T31" fmla="*/ 234 h 274"/>
                <a:gd name="T32" fmla="*/ 200 w 376"/>
                <a:gd name="T33" fmla="*/ 220 h 274"/>
                <a:gd name="T34" fmla="*/ 300 w 376"/>
                <a:gd name="T35" fmla="*/ 236 h 274"/>
                <a:gd name="T36" fmla="*/ 346 w 376"/>
                <a:gd name="T37" fmla="*/ 196 h 274"/>
                <a:gd name="T38" fmla="*/ 308 w 376"/>
                <a:gd name="T39" fmla="*/ 220 h 274"/>
                <a:gd name="T40" fmla="*/ 210 w 376"/>
                <a:gd name="T41" fmla="*/ 210 h 274"/>
                <a:gd name="T42" fmla="*/ 196 w 376"/>
                <a:gd name="T43" fmla="*/ 196 h 274"/>
                <a:gd name="T44" fmla="*/ 150 w 376"/>
                <a:gd name="T45" fmla="*/ 200 h 274"/>
                <a:gd name="T46" fmla="*/ 202 w 376"/>
                <a:gd name="T47" fmla="*/ 184 h 274"/>
                <a:gd name="T48" fmla="*/ 318 w 376"/>
                <a:gd name="T49" fmla="*/ 196 h 274"/>
                <a:gd name="T50" fmla="*/ 374 w 376"/>
                <a:gd name="T51" fmla="*/ 162 h 274"/>
                <a:gd name="T52" fmla="*/ 374 w 376"/>
                <a:gd name="T53" fmla="*/ 130 h 274"/>
                <a:gd name="T54" fmla="*/ 248 w 376"/>
                <a:gd name="T55" fmla="*/ 94 h 274"/>
                <a:gd name="T56" fmla="*/ 342 w 376"/>
                <a:gd name="T57" fmla="*/ 78 h 274"/>
                <a:gd name="T58" fmla="*/ 334 w 376"/>
                <a:gd name="T59" fmla="*/ 104 h 274"/>
                <a:gd name="T60" fmla="*/ 238 w 376"/>
                <a:gd name="T61" fmla="*/ 114 h 274"/>
                <a:gd name="T62" fmla="*/ 200 w 376"/>
                <a:gd name="T63" fmla="*/ 96 h 274"/>
                <a:gd name="T64" fmla="*/ 202 w 376"/>
                <a:gd name="T65" fmla="*/ 114 h 274"/>
                <a:gd name="T66" fmla="*/ 294 w 376"/>
                <a:gd name="T67" fmla="*/ 130 h 274"/>
                <a:gd name="T68" fmla="*/ 346 w 376"/>
                <a:gd name="T69" fmla="*/ 124 h 274"/>
                <a:gd name="T70" fmla="*/ 338 w 376"/>
                <a:gd name="T71" fmla="*/ 136 h 274"/>
                <a:gd name="T72" fmla="*/ 272 w 376"/>
                <a:gd name="T73" fmla="*/ 152 h 274"/>
                <a:gd name="T74" fmla="*/ 214 w 376"/>
                <a:gd name="T75" fmla="*/ 142 h 274"/>
                <a:gd name="T76" fmla="*/ 198 w 376"/>
                <a:gd name="T77" fmla="*/ 118 h 274"/>
                <a:gd name="T78" fmla="*/ 134 w 376"/>
                <a:gd name="T79" fmla="*/ 150 h 274"/>
                <a:gd name="T80" fmla="*/ 100 w 376"/>
                <a:gd name="T81" fmla="*/ 136 h 274"/>
                <a:gd name="T82" fmla="*/ 158 w 376"/>
                <a:gd name="T83" fmla="*/ 128 h 274"/>
                <a:gd name="T84" fmla="*/ 162 w 376"/>
                <a:gd name="T85" fmla="*/ 144 h 274"/>
                <a:gd name="T86" fmla="*/ 346 w 376"/>
                <a:gd name="T87" fmla="*/ 162 h 274"/>
                <a:gd name="T88" fmla="*/ 342 w 376"/>
                <a:gd name="T89" fmla="*/ 168 h 274"/>
                <a:gd name="T90" fmla="*/ 322 w 376"/>
                <a:gd name="T91" fmla="*/ 180 h 274"/>
                <a:gd name="T92" fmla="*/ 220 w 376"/>
                <a:gd name="T93" fmla="*/ 180 h 274"/>
                <a:gd name="T94" fmla="*/ 200 w 376"/>
                <a:gd name="T95" fmla="*/ 168 h 274"/>
                <a:gd name="T96" fmla="*/ 198 w 376"/>
                <a:gd name="T97" fmla="*/ 154 h 274"/>
                <a:gd name="T98" fmla="*/ 272 w 376"/>
                <a:gd name="T99" fmla="*/ 166 h 274"/>
                <a:gd name="T100" fmla="*/ 346 w 376"/>
                <a:gd name="T101" fmla="*/ 160 h 274"/>
                <a:gd name="T102" fmla="*/ 196 w 376"/>
                <a:gd name="T103" fmla="*/ 28 h 274"/>
                <a:gd name="T104" fmla="*/ 272 w 376"/>
                <a:gd name="T105" fmla="*/ 0 h 274"/>
                <a:gd name="T106" fmla="*/ 344 w 376"/>
                <a:gd name="T107" fmla="*/ 24 h 274"/>
                <a:gd name="T108" fmla="*/ 322 w 376"/>
                <a:gd name="T109" fmla="*/ 50 h 274"/>
                <a:gd name="T110" fmla="*/ 220 w 376"/>
                <a:gd name="T111" fmla="*/ 5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6" h="274">
                  <a:moveTo>
                    <a:pt x="376" y="126"/>
                  </a:moveTo>
                  <a:lnTo>
                    <a:pt x="376" y="126"/>
                  </a:lnTo>
                  <a:lnTo>
                    <a:pt x="374" y="122"/>
                  </a:lnTo>
                  <a:lnTo>
                    <a:pt x="370" y="120"/>
                  </a:lnTo>
                  <a:lnTo>
                    <a:pt x="346" y="110"/>
                  </a:lnTo>
                  <a:lnTo>
                    <a:pt x="372" y="98"/>
                  </a:lnTo>
                  <a:lnTo>
                    <a:pt x="372" y="98"/>
                  </a:lnTo>
                  <a:lnTo>
                    <a:pt x="376" y="96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76" y="86"/>
                  </a:lnTo>
                  <a:lnTo>
                    <a:pt x="372" y="84"/>
                  </a:lnTo>
                  <a:lnTo>
                    <a:pt x="344" y="74"/>
                  </a:lnTo>
                  <a:lnTo>
                    <a:pt x="344" y="74"/>
                  </a:lnTo>
                  <a:lnTo>
                    <a:pt x="346" y="70"/>
                  </a:lnTo>
                  <a:lnTo>
                    <a:pt x="346" y="66"/>
                  </a:lnTo>
                  <a:lnTo>
                    <a:pt x="346" y="52"/>
                  </a:lnTo>
                  <a:lnTo>
                    <a:pt x="346" y="52"/>
                  </a:lnTo>
                  <a:lnTo>
                    <a:pt x="346" y="56"/>
                  </a:lnTo>
                  <a:lnTo>
                    <a:pt x="344" y="60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22" y="72"/>
                  </a:lnTo>
                  <a:lnTo>
                    <a:pt x="308" y="76"/>
                  </a:lnTo>
                  <a:lnTo>
                    <a:pt x="290" y="80"/>
                  </a:lnTo>
                  <a:lnTo>
                    <a:pt x="272" y="80"/>
                  </a:lnTo>
                  <a:lnTo>
                    <a:pt x="272" y="80"/>
                  </a:lnTo>
                  <a:lnTo>
                    <a:pt x="254" y="80"/>
                  </a:lnTo>
                  <a:lnTo>
                    <a:pt x="238" y="78"/>
                  </a:lnTo>
                  <a:lnTo>
                    <a:pt x="226" y="74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4" y="70"/>
                  </a:lnTo>
                  <a:lnTo>
                    <a:pt x="210" y="68"/>
                  </a:lnTo>
                  <a:lnTo>
                    <a:pt x="210" y="68"/>
                  </a:lnTo>
                  <a:lnTo>
                    <a:pt x="200" y="60"/>
                  </a:lnTo>
                  <a:lnTo>
                    <a:pt x="198" y="56"/>
                  </a:lnTo>
                  <a:lnTo>
                    <a:pt x="196" y="52"/>
                  </a:lnTo>
                  <a:lnTo>
                    <a:pt x="196" y="52"/>
                  </a:lnTo>
                  <a:lnTo>
                    <a:pt x="198" y="4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2" y="138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2" y="148"/>
                  </a:lnTo>
                  <a:lnTo>
                    <a:pt x="6" y="150"/>
                  </a:lnTo>
                  <a:lnTo>
                    <a:pt x="30" y="158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2" y="174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30" y="194"/>
                  </a:lnTo>
                  <a:lnTo>
                    <a:pt x="4" y="206"/>
                  </a:lnTo>
                  <a:lnTo>
                    <a:pt x="4" y="206"/>
                  </a:lnTo>
                  <a:lnTo>
                    <a:pt x="0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4" y="220"/>
                  </a:lnTo>
                  <a:lnTo>
                    <a:pt x="148" y="270"/>
                  </a:lnTo>
                  <a:lnTo>
                    <a:pt x="148" y="270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54" y="270"/>
                  </a:lnTo>
                  <a:lnTo>
                    <a:pt x="198" y="250"/>
                  </a:lnTo>
                  <a:lnTo>
                    <a:pt x="198" y="250"/>
                  </a:lnTo>
                  <a:lnTo>
                    <a:pt x="200" y="254"/>
                  </a:lnTo>
                  <a:lnTo>
                    <a:pt x="206" y="258"/>
                  </a:lnTo>
                  <a:lnTo>
                    <a:pt x="212" y="264"/>
                  </a:lnTo>
                  <a:lnTo>
                    <a:pt x="222" y="266"/>
                  </a:lnTo>
                  <a:lnTo>
                    <a:pt x="244" y="272"/>
                  </a:lnTo>
                  <a:lnTo>
                    <a:pt x="272" y="274"/>
                  </a:lnTo>
                  <a:lnTo>
                    <a:pt x="272" y="274"/>
                  </a:lnTo>
                  <a:lnTo>
                    <a:pt x="300" y="272"/>
                  </a:lnTo>
                  <a:lnTo>
                    <a:pt x="314" y="270"/>
                  </a:lnTo>
                  <a:lnTo>
                    <a:pt x="324" y="266"/>
                  </a:lnTo>
                  <a:lnTo>
                    <a:pt x="334" y="262"/>
                  </a:lnTo>
                  <a:lnTo>
                    <a:pt x="340" y="256"/>
                  </a:lnTo>
                  <a:lnTo>
                    <a:pt x="344" y="252"/>
                  </a:lnTo>
                  <a:lnTo>
                    <a:pt x="346" y="246"/>
                  </a:lnTo>
                  <a:lnTo>
                    <a:pt x="346" y="230"/>
                  </a:lnTo>
                  <a:lnTo>
                    <a:pt x="346" y="230"/>
                  </a:lnTo>
                  <a:lnTo>
                    <a:pt x="346" y="236"/>
                  </a:lnTo>
                  <a:lnTo>
                    <a:pt x="344" y="240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22" y="252"/>
                  </a:lnTo>
                  <a:lnTo>
                    <a:pt x="308" y="256"/>
                  </a:lnTo>
                  <a:lnTo>
                    <a:pt x="290" y="258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52" y="258"/>
                  </a:lnTo>
                  <a:lnTo>
                    <a:pt x="236" y="256"/>
                  </a:lnTo>
                  <a:lnTo>
                    <a:pt x="220" y="252"/>
                  </a:lnTo>
                  <a:lnTo>
                    <a:pt x="210" y="246"/>
                  </a:lnTo>
                  <a:lnTo>
                    <a:pt x="210" y="246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00" y="238"/>
                  </a:lnTo>
                  <a:lnTo>
                    <a:pt x="196" y="232"/>
                  </a:lnTo>
                  <a:lnTo>
                    <a:pt x="196" y="232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50" y="254"/>
                  </a:lnTo>
                  <a:lnTo>
                    <a:pt x="28" y="212"/>
                  </a:lnTo>
                  <a:lnTo>
                    <a:pt x="52" y="200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52" y="234"/>
                  </a:lnTo>
                  <a:lnTo>
                    <a:pt x="152" y="234"/>
                  </a:lnTo>
                  <a:lnTo>
                    <a:pt x="154" y="234"/>
                  </a:lnTo>
                  <a:lnTo>
                    <a:pt x="198" y="214"/>
                  </a:lnTo>
                  <a:lnTo>
                    <a:pt x="198" y="214"/>
                  </a:lnTo>
                  <a:lnTo>
                    <a:pt x="200" y="220"/>
                  </a:lnTo>
                  <a:lnTo>
                    <a:pt x="206" y="224"/>
                  </a:lnTo>
                  <a:lnTo>
                    <a:pt x="214" y="228"/>
                  </a:lnTo>
                  <a:lnTo>
                    <a:pt x="222" y="232"/>
                  </a:lnTo>
                  <a:lnTo>
                    <a:pt x="246" y="236"/>
                  </a:lnTo>
                  <a:lnTo>
                    <a:pt x="272" y="238"/>
                  </a:lnTo>
                  <a:lnTo>
                    <a:pt x="272" y="238"/>
                  </a:lnTo>
                  <a:lnTo>
                    <a:pt x="300" y="236"/>
                  </a:lnTo>
                  <a:lnTo>
                    <a:pt x="314" y="234"/>
                  </a:lnTo>
                  <a:lnTo>
                    <a:pt x="324" y="230"/>
                  </a:lnTo>
                  <a:lnTo>
                    <a:pt x="334" y="226"/>
                  </a:lnTo>
                  <a:lnTo>
                    <a:pt x="340" y="220"/>
                  </a:lnTo>
                  <a:lnTo>
                    <a:pt x="344" y="216"/>
                  </a:lnTo>
                  <a:lnTo>
                    <a:pt x="346" y="210"/>
                  </a:lnTo>
                  <a:lnTo>
                    <a:pt x="346" y="196"/>
                  </a:lnTo>
                  <a:lnTo>
                    <a:pt x="346" y="196"/>
                  </a:lnTo>
                  <a:lnTo>
                    <a:pt x="346" y="200"/>
                  </a:lnTo>
                  <a:lnTo>
                    <a:pt x="344" y="204"/>
                  </a:lnTo>
                  <a:lnTo>
                    <a:pt x="334" y="210"/>
                  </a:lnTo>
                  <a:lnTo>
                    <a:pt x="334" y="210"/>
                  </a:lnTo>
                  <a:lnTo>
                    <a:pt x="322" y="216"/>
                  </a:lnTo>
                  <a:lnTo>
                    <a:pt x="308" y="220"/>
                  </a:lnTo>
                  <a:lnTo>
                    <a:pt x="290" y="222"/>
                  </a:lnTo>
                  <a:lnTo>
                    <a:pt x="272" y="224"/>
                  </a:lnTo>
                  <a:lnTo>
                    <a:pt x="272" y="224"/>
                  </a:lnTo>
                  <a:lnTo>
                    <a:pt x="252" y="222"/>
                  </a:lnTo>
                  <a:lnTo>
                    <a:pt x="236" y="220"/>
                  </a:lnTo>
                  <a:lnTo>
                    <a:pt x="220" y="216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08" y="210"/>
                  </a:lnTo>
                  <a:lnTo>
                    <a:pt x="208" y="210"/>
                  </a:lnTo>
                  <a:lnTo>
                    <a:pt x="200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6" y="196"/>
                  </a:lnTo>
                  <a:lnTo>
                    <a:pt x="196" y="198"/>
                  </a:lnTo>
                  <a:lnTo>
                    <a:pt x="152" y="218"/>
                  </a:lnTo>
                  <a:lnTo>
                    <a:pt x="72" y="192"/>
                  </a:lnTo>
                  <a:lnTo>
                    <a:pt x="50" y="184"/>
                  </a:lnTo>
                  <a:lnTo>
                    <a:pt x="28" y="176"/>
                  </a:lnTo>
                  <a:lnTo>
                    <a:pt x="52" y="166"/>
                  </a:lnTo>
                  <a:lnTo>
                    <a:pt x="150" y="200"/>
                  </a:lnTo>
                  <a:lnTo>
                    <a:pt x="150" y="200"/>
                  </a:lnTo>
                  <a:lnTo>
                    <a:pt x="152" y="200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202" y="184"/>
                  </a:lnTo>
                  <a:lnTo>
                    <a:pt x="208" y="188"/>
                  </a:lnTo>
                  <a:lnTo>
                    <a:pt x="224" y="196"/>
                  </a:lnTo>
                  <a:lnTo>
                    <a:pt x="246" y="200"/>
                  </a:lnTo>
                  <a:lnTo>
                    <a:pt x="272" y="202"/>
                  </a:lnTo>
                  <a:lnTo>
                    <a:pt x="272" y="202"/>
                  </a:lnTo>
                  <a:lnTo>
                    <a:pt x="296" y="200"/>
                  </a:lnTo>
                  <a:lnTo>
                    <a:pt x="318" y="196"/>
                  </a:lnTo>
                  <a:lnTo>
                    <a:pt x="334" y="190"/>
                  </a:lnTo>
                  <a:lnTo>
                    <a:pt x="340" y="186"/>
                  </a:lnTo>
                  <a:lnTo>
                    <a:pt x="344" y="180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74" y="166"/>
                  </a:lnTo>
                  <a:lnTo>
                    <a:pt x="374" y="162"/>
                  </a:lnTo>
                  <a:lnTo>
                    <a:pt x="374" y="162"/>
                  </a:lnTo>
                  <a:lnTo>
                    <a:pt x="374" y="156"/>
                  </a:lnTo>
                  <a:lnTo>
                    <a:pt x="370" y="154"/>
                  </a:lnTo>
                  <a:lnTo>
                    <a:pt x="346" y="146"/>
                  </a:lnTo>
                  <a:lnTo>
                    <a:pt x="372" y="134"/>
                  </a:lnTo>
                  <a:lnTo>
                    <a:pt x="372" y="134"/>
                  </a:lnTo>
                  <a:lnTo>
                    <a:pt x="374" y="130"/>
                  </a:lnTo>
                  <a:lnTo>
                    <a:pt x="376" y="126"/>
                  </a:lnTo>
                  <a:lnTo>
                    <a:pt x="376" y="126"/>
                  </a:lnTo>
                  <a:close/>
                  <a:moveTo>
                    <a:pt x="202" y="78"/>
                  </a:moveTo>
                  <a:lnTo>
                    <a:pt x="202" y="78"/>
                  </a:lnTo>
                  <a:lnTo>
                    <a:pt x="214" y="84"/>
                  </a:lnTo>
                  <a:lnTo>
                    <a:pt x="230" y="90"/>
                  </a:lnTo>
                  <a:lnTo>
                    <a:pt x="248" y="94"/>
                  </a:lnTo>
                  <a:lnTo>
                    <a:pt x="272" y="96"/>
                  </a:lnTo>
                  <a:lnTo>
                    <a:pt x="272" y="96"/>
                  </a:lnTo>
                  <a:lnTo>
                    <a:pt x="294" y="94"/>
                  </a:lnTo>
                  <a:lnTo>
                    <a:pt x="314" y="90"/>
                  </a:lnTo>
                  <a:lnTo>
                    <a:pt x="330" y="84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346" y="82"/>
                  </a:lnTo>
                  <a:lnTo>
                    <a:pt x="346" y="88"/>
                  </a:lnTo>
                  <a:lnTo>
                    <a:pt x="346" y="88"/>
                  </a:lnTo>
                  <a:lnTo>
                    <a:pt x="346" y="92"/>
                  </a:lnTo>
                  <a:lnTo>
                    <a:pt x="344" y="96"/>
                  </a:lnTo>
                  <a:lnTo>
                    <a:pt x="334" y="104"/>
                  </a:lnTo>
                  <a:lnTo>
                    <a:pt x="334" y="104"/>
                  </a:lnTo>
                  <a:lnTo>
                    <a:pt x="322" y="108"/>
                  </a:lnTo>
                  <a:lnTo>
                    <a:pt x="308" y="112"/>
                  </a:lnTo>
                  <a:lnTo>
                    <a:pt x="290" y="116"/>
                  </a:lnTo>
                  <a:lnTo>
                    <a:pt x="272" y="116"/>
                  </a:lnTo>
                  <a:lnTo>
                    <a:pt x="272" y="116"/>
                  </a:lnTo>
                  <a:lnTo>
                    <a:pt x="254" y="116"/>
                  </a:lnTo>
                  <a:lnTo>
                    <a:pt x="238" y="114"/>
                  </a:lnTo>
                  <a:lnTo>
                    <a:pt x="226" y="110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4" y="106"/>
                  </a:lnTo>
                  <a:lnTo>
                    <a:pt x="210" y="104"/>
                  </a:lnTo>
                  <a:lnTo>
                    <a:pt x="210" y="104"/>
                  </a:lnTo>
                  <a:lnTo>
                    <a:pt x="200" y="96"/>
                  </a:lnTo>
                  <a:lnTo>
                    <a:pt x="198" y="92"/>
                  </a:lnTo>
                  <a:lnTo>
                    <a:pt x="196" y="88"/>
                  </a:lnTo>
                  <a:lnTo>
                    <a:pt x="196" y="88"/>
                  </a:lnTo>
                  <a:lnTo>
                    <a:pt x="198" y="82"/>
                  </a:lnTo>
                  <a:lnTo>
                    <a:pt x="202" y="78"/>
                  </a:lnTo>
                  <a:lnTo>
                    <a:pt x="202" y="78"/>
                  </a:lnTo>
                  <a:close/>
                  <a:moveTo>
                    <a:pt x="202" y="114"/>
                  </a:moveTo>
                  <a:lnTo>
                    <a:pt x="202" y="114"/>
                  </a:lnTo>
                  <a:lnTo>
                    <a:pt x="214" y="120"/>
                  </a:lnTo>
                  <a:lnTo>
                    <a:pt x="230" y="126"/>
                  </a:lnTo>
                  <a:lnTo>
                    <a:pt x="248" y="130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94" y="130"/>
                  </a:lnTo>
                  <a:lnTo>
                    <a:pt x="314" y="126"/>
                  </a:lnTo>
                  <a:lnTo>
                    <a:pt x="330" y="120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46" y="118"/>
                  </a:lnTo>
                  <a:lnTo>
                    <a:pt x="346" y="124"/>
                  </a:lnTo>
                  <a:lnTo>
                    <a:pt x="346" y="124"/>
                  </a:lnTo>
                  <a:lnTo>
                    <a:pt x="346" y="128"/>
                  </a:lnTo>
                  <a:lnTo>
                    <a:pt x="346" y="128"/>
                  </a:lnTo>
                  <a:lnTo>
                    <a:pt x="342" y="132"/>
                  </a:lnTo>
                  <a:lnTo>
                    <a:pt x="342" y="132"/>
                  </a:lnTo>
                  <a:lnTo>
                    <a:pt x="340" y="134"/>
                  </a:lnTo>
                  <a:lnTo>
                    <a:pt x="340" y="134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4" y="140"/>
                  </a:lnTo>
                  <a:lnTo>
                    <a:pt x="334" y="140"/>
                  </a:lnTo>
                  <a:lnTo>
                    <a:pt x="322" y="144"/>
                  </a:lnTo>
                  <a:lnTo>
                    <a:pt x="308" y="148"/>
                  </a:lnTo>
                  <a:lnTo>
                    <a:pt x="290" y="150"/>
                  </a:lnTo>
                  <a:lnTo>
                    <a:pt x="272" y="152"/>
                  </a:lnTo>
                  <a:lnTo>
                    <a:pt x="272" y="152"/>
                  </a:lnTo>
                  <a:lnTo>
                    <a:pt x="254" y="152"/>
                  </a:lnTo>
                  <a:lnTo>
                    <a:pt x="238" y="148"/>
                  </a:lnTo>
                  <a:lnTo>
                    <a:pt x="226" y="146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0" y="140"/>
                  </a:lnTo>
                  <a:lnTo>
                    <a:pt x="210" y="140"/>
                  </a:lnTo>
                  <a:lnTo>
                    <a:pt x="200" y="132"/>
                  </a:lnTo>
                  <a:lnTo>
                    <a:pt x="198" y="128"/>
                  </a:lnTo>
                  <a:lnTo>
                    <a:pt x="196" y="124"/>
                  </a:lnTo>
                  <a:lnTo>
                    <a:pt x="196" y="124"/>
                  </a:lnTo>
                  <a:lnTo>
                    <a:pt x="198" y="118"/>
                  </a:lnTo>
                  <a:lnTo>
                    <a:pt x="202" y="114"/>
                  </a:lnTo>
                  <a:lnTo>
                    <a:pt x="202" y="114"/>
                  </a:lnTo>
                  <a:close/>
                  <a:moveTo>
                    <a:pt x="162" y="144"/>
                  </a:moveTo>
                  <a:lnTo>
                    <a:pt x="162" y="144"/>
                  </a:lnTo>
                  <a:lnTo>
                    <a:pt x="150" y="150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16" y="150"/>
                  </a:lnTo>
                  <a:lnTo>
                    <a:pt x="104" y="144"/>
                  </a:lnTo>
                  <a:lnTo>
                    <a:pt x="104" y="144"/>
                  </a:lnTo>
                  <a:lnTo>
                    <a:pt x="100" y="142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6"/>
                  </a:lnTo>
                  <a:lnTo>
                    <a:pt x="102" y="132"/>
                  </a:lnTo>
                  <a:lnTo>
                    <a:pt x="110" y="128"/>
                  </a:lnTo>
                  <a:lnTo>
                    <a:pt x="120" y="12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48" y="126"/>
                  </a:lnTo>
                  <a:lnTo>
                    <a:pt x="158" y="128"/>
                  </a:lnTo>
                  <a:lnTo>
                    <a:pt x="166" y="132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6" y="142"/>
                  </a:lnTo>
                  <a:lnTo>
                    <a:pt x="162" y="144"/>
                  </a:lnTo>
                  <a:lnTo>
                    <a:pt x="162" y="144"/>
                  </a:lnTo>
                  <a:close/>
                  <a:moveTo>
                    <a:pt x="346" y="160"/>
                  </a:moveTo>
                  <a:lnTo>
                    <a:pt x="346" y="160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6" y="162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4" y="166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0" y="170"/>
                  </a:lnTo>
                  <a:lnTo>
                    <a:pt x="340" y="170"/>
                  </a:lnTo>
                  <a:lnTo>
                    <a:pt x="338" y="172"/>
                  </a:lnTo>
                  <a:lnTo>
                    <a:pt x="338" y="172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22" y="180"/>
                  </a:lnTo>
                  <a:lnTo>
                    <a:pt x="308" y="184"/>
                  </a:lnTo>
                  <a:lnTo>
                    <a:pt x="290" y="186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52" y="186"/>
                  </a:lnTo>
                  <a:lnTo>
                    <a:pt x="236" y="184"/>
                  </a:lnTo>
                  <a:lnTo>
                    <a:pt x="220" y="180"/>
                  </a:lnTo>
                  <a:lnTo>
                    <a:pt x="210" y="174"/>
                  </a:lnTo>
                  <a:lnTo>
                    <a:pt x="210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8" y="154"/>
                  </a:lnTo>
                  <a:lnTo>
                    <a:pt x="202" y="148"/>
                  </a:lnTo>
                  <a:lnTo>
                    <a:pt x="202" y="148"/>
                  </a:lnTo>
                  <a:lnTo>
                    <a:pt x="214" y="156"/>
                  </a:lnTo>
                  <a:lnTo>
                    <a:pt x="230" y="162"/>
                  </a:lnTo>
                  <a:lnTo>
                    <a:pt x="248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94" y="166"/>
                  </a:lnTo>
                  <a:lnTo>
                    <a:pt x="314" y="162"/>
                  </a:lnTo>
                  <a:lnTo>
                    <a:pt x="330" y="156"/>
                  </a:lnTo>
                  <a:lnTo>
                    <a:pt x="342" y="148"/>
                  </a:lnTo>
                  <a:lnTo>
                    <a:pt x="342" y="148"/>
                  </a:lnTo>
                  <a:lnTo>
                    <a:pt x="346" y="154"/>
                  </a:lnTo>
                  <a:lnTo>
                    <a:pt x="346" y="160"/>
                  </a:lnTo>
                  <a:lnTo>
                    <a:pt x="346" y="160"/>
                  </a:lnTo>
                  <a:close/>
                  <a:moveTo>
                    <a:pt x="346" y="128"/>
                  </a:moveTo>
                  <a:lnTo>
                    <a:pt x="346" y="128"/>
                  </a:lnTo>
                  <a:lnTo>
                    <a:pt x="348" y="128"/>
                  </a:lnTo>
                  <a:lnTo>
                    <a:pt x="346" y="128"/>
                  </a:lnTo>
                  <a:close/>
                  <a:moveTo>
                    <a:pt x="196" y="28"/>
                  </a:moveTo>
                  <a:lnTo>
                    <a:pt x="196" y="28"/>
                  </a:lnTo>
                  <a:lnTo>
                    <a:pt x="198" y="24"/>
                  </a:lnTo>
                  <a:lnTo>
                    <a:pt x="202" y="18"/>
                  </a:lnTo>
                  <a:lnTo>
                    <a:pt x="210" y="14"/>
                  </a:lnTo>
                  <a:lnTo>
                    <a:pt x="218" y="8"/>
                  </a:lnTo>
                  <a:lnTo>
                    <a:pt x="230" y="6"/>
                  </a:lnTo>
                  <a:lnTo>
                    <a:pt x="242" y="2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2"/>
                  </a:lnTo>
                  <a:lnTo>
                    <a:pt x="314" y="6"/>
                  </a:lnTo>
                  <a:lnTo>
                    <a:pt x="324" y="8"/>
                  </a:lnTo>
                  <a:lnTo>
                    <a:pt x="334" y="14"/>
                  </a:lnTo>
                  <a:lnTo>
                    <a:pt x="340" y="18"/>
                  </a:lnTo>
                  <a:lnTo>
                    <a:pt x="344" y="24"/>
                  </a:lnTo>
                  <a:lnTo>
                    <a:pt x="346" y="28"/>
                  </a:lnTo>
                  <a:lnTo>
                    <a:pt x="346" y="28"/>
                  </a:lnTo>
                  <a:lnTo>
                    <a:pt x="346" y="34"/>
                  </a:lnTo>
                  <a:lnTo>
                    <a:pt x="344" y="38"/>
                  </a:lnTo>
                  <a:lnTo>
                    <a:pt x="334" y="44"/>
                  </a:lnTo>
                  <a:lnTo>
                    <a:pt x="334" y="44"/>
                  </a:lnTo>
                  <a:lnTo>
                    <a:pt x="322" y="50"/>
                  </a:lnTo>
                  <a:lnTo>
                    <a:pt x="308" y="54"/>
                  </a:lnTo>
                  <a:lnTo>
                    <a:pt x="290" y="56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52" y="56"/>
                  </a:lnTo>
                  <a:lnTo>
                    <a:pt x="236" y="54"/>
                  </a:lnTo>
                  <a:lnTo>
                    <a:pt x="220" y="50"/>
                  </a:lnTo>
                  <a:lnTo>
                    <a:pt x="210" y="44"/>
                  </a:lnTo>
                  <a:lnTo>
                    <a:pt x="210" y="44"/>
                  </a:lnTo>
                  <a:lnTo>
                    <a:pt x="200" y="38"/>
                  </a:lnTo>
                  <a:lnTo>
                    <a:pt x="198" y="34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88864" y="191866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99.3%	</a:t>
            </a:r>
            <a:r>
              <a:rPr lang="en-US" b="1" dirty="0">
                <a:latin typeface="+mj-lt"/>
              </a:rPr>
              <a:t>uses Internet;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76.5%	</a:t>
            </a:r>
            <a:r>
              <a:rPr lang="en-US" dirty="0">
                <a:latin typeface="+mj-lt"/>
              </a:rPr>
              <a:t>(classified as big) employs  ICT specialists;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75.4%	</a:t>
            </a:r>
            <a:r>
              <a:rPr lang="en-US" dirty="0">
                <a:latin typeface="+mj-lt"/>
              </a:rPr>
              <a:t>with mobile Internet connection;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82.6%	</a:t>
            </a:r>
            <a:r>
              <a:rPr lang="en-US" dirty="0">
                <a:latin typeface="+mj-lt"/>
              </a:rPr>
              <a:t>has its Web-site;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26.3%	</a:t>
            </a:r>
            <a:r>
              <a:rPr lang="en-US" b="1" dirty="0">
                <a:latin typeface="+mj-lt"/>
              </a:rPr>
              <a:t>received orders via Internet;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39.7%	</a:t>
            </a:r>
            <a:r>
              <a:rPr lang="en-US" dirty="0">
                <a:latin typeface="+mj-lt"/>
              </a:rPr>
              <a:t>uses Social networks for business purposes;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15.5%	</a:t>
            </a:r>
            <a:r>
              <a:rPr lang="en-US" b="1" dirty="0">
                <a:latin typeface="+mj-lt"/>
              </a:rPr>
              <a:t>uses cloud services;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&lt;5%	</a:t>
            </a:r>
            <a:r>
              <a:rPr lang="en-US" dirty="0">
                <a:latin typeface="+mj-lt"/>
              </a:rPr>
              <a:t>(in average, for all industries) used 3D printing;</a:t>
            </a:r>
          </a:p>
          <a:p>
            <a:pPr>
              <a:spcAft>
                <a:spcPts val="600"/>
              </a:spcAft>
            </a:pPr>
            <a:r>
              <a:rPr lang="en-US" sz="2000" b="1" i="1" dirty="0">
                <a:solidFill>
                  <a:srgbClr val="DC6900"/>
                </a:solidFill>
                <a:latin typeface="+mj-lt"/>
              </a:rPr>
              <a:t>95.9%	</a:t>
            </a:r>
            <a:r>
              <a:rPr lang="en-US" b="1" dirty="0">
                <a:latin typeface="+mj-lt"/>
              </a:rPr>
              <a:t>still issues hard-copy invoices.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05728" y="2099746"/>
            <a:ext cx="612000" cy="612000"/>
            <a:chOff x="2342233" y="2258092"/>
            <a:chExt cx="612000" cy="612000"/>
          </a:xfrm>
        </p:grpSpPr>
        <p:sp>
          <p:nvSpPr>
            <p:cNvPr id="14" name="Oval 13"/>
            <p:cNvSpPr/>
            <p:nvPr/>
          </p:nvSpPr>
          <p:spPr bwMode="ltGray">
            <a:xfrm>
              <a:off x="2342233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" name="Freeform 4805"/>
            <p:cNvSpPr>
              <a:spLocks noEditPoints="1"/>
            </p:cNvSpPr>
            <p:nvPr/>
          </p:nvSpPr>
          <p:spPr bwMode="auto">
            <a:xfrm>
              <a:off x="2430052" y="2363427"/>
              <a:ext cx="436363" cy="330949"/>
            </a:xfrm>
            <a:custGeom>
              <a:avLst/>
              <a:gdLst>
                <a:gd name="T0" fmla="*/ 324 w 356"/>
                <a:gd name="T1" fmla="*/ 64 h 270"/>
                <a:gd name="T2" fmla="*/ 280 w 356"/>
                <a:gd name="T3" fmla="*/ 10 h 270"/>
                <a:gd name="T4" fmla="*/ 234 w 356"/>
                <a:gd name="T5" fmla="*/ 2 h 270"/>
                <a:gd name="T6" fmla="*/ 92 w 356"/>
                <a:gd name="T7" fmla="*/ 4 h 270"/>
                <a:gd name="T8" fmla="*/ 64 w 356"/>
                <a:gd name="T9" fmla="*/ 18 h 270"/>
                <a:gd name="T10" fmla="*/ 32 w 356"/>
                <a:gd name="T11" fmla="*/ 64 h 270"/>
                <a:gd name="T12" fmla="*/ 8 w 356"/>
                <a:gd name="T13" fmla="*/ 108 h 270"/>
                <a:gd name="T14" fmla="*/ 0 w 356"/>
                <a:gd name="T15" fmla="*/ 168 h 270"/>
                <a:gd name="T16" fmla="*/ 6 w 356"/>
                <a:gd name="T17" fmla="*/ 224 h 270"/>
                <a:gd name="T18" fmla="*/ 12 w 356"/>
                <a:gd name="T19" fmla="*/ 232 h 270"/>
                <a:gd name="T20" fmla="*/ 22 w 356"/>
                <a:gd name="T21" fmla="*/ 232 h 270"/>
                <a:gd name="T22" fmla="*/ 26 w 356"/>
                <a:gd name="T23" fmla="*/ 266 h 270"/>
                <a:gd name="T24" fmla="*/ 60 w 356"/>
                <a:gd name="T25" fmla="*/ 270 h 270"/>
                <a:gd name="T26" fmla="*/ 72 w 356"/>
                <a:gd name="T27" fmla="*/ 258 h 270"/>
                <a:gd name="T28" fmla="*/ 284 w 356"/>
                <a:gd name="T29" fmla="*/ 258 h 270"/>
                <a:gd name="T30" fmla="*/ 292 w 356"/>
                <a:gd name="T31" fmla="*/ 268 h 270"/>
                <a:gd name="T32" fmla="*/ 326 w 356"/>
                <a:gd name="T33" fmla="*/ 268 h 270"/>
                <a:gd name="T34" fmla="*/ 334 w 356"/>
                <a:gd name="T35" fmla="*/ 232 h 270"/>
                <a:gd name="T36" fmla="*/ 340 w 356"/>
                <a:gd name="T37" fmla="*/ 232 h 270"/>
                <a:gd name="T38" fmla="*/ 350 w 356"/>
                <a:gd name="T39" fmla="*/ 224 h 270"/>
                <a:gd name="T40" fmla="*/ 356 w 356"/>
                <a:gd name="T41" fmla="*/ 168 h 270"/>
                <a:gd name="T42" fmla="*/ 352 w 356"/>
                <a:gd name="T43" fmla="*/ 120 h 270"/>
                <a:gd name="T44" fmla="*/ 330 w 356"/>
                <a:gd name="T45" fmla="*/ 72 h 270"/>
                <a:gd name="T46" fmla="*/ 138 w 356"/>
                <a:gd name="T47" fmla="*/ 20 h 270"/>
                <a:gd name="T48" fmla="*/ 246 w 356"/>
                <a:gd name="T49" fmla="*/ 22 h 270"/>
                <a:gd name="T50" fmla="*/ 296 w 356"/>
                <a:gd name="T51" fmla="*/ 62 h 270"/>
                <a:gd name="T52" fmla="*/ 298 w 356"/>
                <a:gd name="T53" fmla="*/ 76 h 270"/>
                <a:gd name="T54" fmla="*/ 284 w 356"/>
                <a:gd name="T55" fmla="*/ 80 h 270"/>
                <a:gd name="T56" fmla="*/ 72 w 356"/>
                <a:gd name="T57" fmla="*/ 80 h 270"/>
                <a:gd name="T58" fmla="*/ 56 w 356"/>
                <a:gd name="T59" fmla="*/ 74 h 270"/>
                <a:gd name="T60" fmla="*/ 70 w 356"/>
                <a:gd name="T61" fmla="*/ 46 h 270"/>
                <a:gd name="T62" fmla="*/ 262 w 356"/>
                <a:gd name="T63" fmla="*/ 136 h 270"/>
                <a:gd name="T64" fmla="*/ 244 w 356"/>
                <a:gd name="T65" fmla="*/ 154 h 270"/>
                <a:gd name="T66" fmla="*/ 100 w 356"/>
                <a:gd name="T67" fmla="*/ 148 h 270"/>
                <a:gd name="T68" fmla="*/ 46 w 356"/>
                <a:gd name="T69" fmla="*/ 152 h 270"/>
                <a:gd name="T70" fmla="*/ 22 w 356"/>
                <a:gd name="T71" fmla="*/ 136 h 270"/>
                <a:gd name="T72" fmla="*/ 28 w 356"/>
                <a:gd name="T73" fmla="*/ 106 h 270"/>
                <a:gd name="T74" fmla="*/ 56 w 356"/>
                <a:gd name="T75" fmla="*/ 102 h 270"/>
                <a:gd name="T76" fmla="*/ 72 w 356"/>
                <a:gd name="T77" fmla="*/ 126 h 270"/>
                <a:gd name="T78" fmla="*/ 46 w 356"/>
                <a:gd name="T79" fmla="*/ 152 h 270"/>
                <a:gd name="T80" fmla="*/ 156 w 356"/>
                <a:gd name="T81" fmla="*/ 212 h 270"/>
                <a:gd name="T82" fmla="*/ 70 w 356"/>
                <a:gd name="T83" fmla="*/ 198 h 270"/>
                <a:gd name="T84" fmla="*/ 152 w 356"/>
                <a:gd name="T85" fmla="*/ 184 h 270"/>
                <a:gd name="T86" fmla="*/ 274 w 356"/>
                <a:gd name="T87" fmla="*/ 186 h 270"/>
                <a:gd name="T88" fmla="*/ 288 w 356"/>
                <a:gd name="T89" fmla="*/ 212 h 270"/>
                <a:gd name="T90" fmla="*/ 292 w 356"/>
                <a:gd name="T91" fmla="*/ 144 h 270"/>
                <a:gd name="T92" fmla="*/ 286 w 356"/>
                <a:gd name="T93" fmla="*/ 116 h 270"/>
                <a:gd name="T94" fmla="*/ 310 w 356"/>
                <a:gd name="T95" fmla="*/ 100 h 270"/>
                <a:gd name="T96" fmla="*/ 336 w 356"/>
                <a:gd name="T97" fmla="*/ 126 h 270"/>
                <a:gd name="T98" fmla="*/ 320 w 356"/>
                <a:gd name="T99" fmla="*/ 15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6" h="270">
                  <a:moveTo>
                    <a:pt x="330" y="72"/>
                  </a:moveTo>
                  <a:lnTo>
                    <a:pt x="330" y="72"/>
                  </a:lnTo>
                  <a:lnTo>
                    <a:pt x="324" y="64"/>
                  </a:lnTo>
                  <a:lnTo>
                    <a:pt x="324" y="64"/>
                  </a:lnTo>
                  <a:lnTo>
                    <a:pt x="314" y="46"/>
                  </a:lnTo>
                  <a:lnTo>
                    <a:pt x="302" y="32"/>
                  </a:lnTo>
                  <a:lnTo>
                    <a:pt x="292" y="18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74" y="6"/>
                  </a:lnTo>
                  <a:lnTo>
                    <a:pt x="264" y="4"/>
                  </a:lnTo>
                  <a:lnTo>
                    <a:pt x="234" y="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22" y="2"/>
                  </a:lnTo>
                  <a:lnTo>
                    <a:pt x="92" y="4"/>
                  </a:lnTo>
                  <a:lnTo>
                    <a:pt x="8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88"/>
                  </a:lnTo>
                  <a:lnTo>
                    <a:pt x="8" y="108"/>
                  </a:lnTo>
                  <a:lnTo>
                    <a:pt x="4" y="120"/>
                  </a:lnTo>
                  <a:lnTo>
                    <a:pt x="2" y="13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2" y="210"/>
                  </a:lnTo>
                  <a:lnTo>
                    <a:pt x="6" y="224"/>
                  </a:lnTo>
                  <a:lnTo>
                    <a:pt x="6" y="224"/>
                  </a:lnTo>
                  <a:lnTo>
                    <a:pt x="6" y="228"/>
                  </a:lnTo>
                  <a:lnTo>
                    <a:pt x="10" y="230"/>
                  </a:lnTo>
                  <a:lnTo>
                    <a:pt x="12" y="232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22" y="232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4" y="262"/>
                  </a:lnTo>
                  <a:lnTo>
                    <a:pt x="26" y="266"/>
                  </a:lnTo>
                  <a:lnTo>
                    <a:pt x="30" y="268"/>
                  </a:lnTo>
                  <a:lnTo>
                    <a:pt x="34" y="270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64" y="268"/>
                  </a:lnTo>
                  <a:lnTo>
                    <a:pt x="68" y="266"/>
                  </a:lnTo>
                  <a:lnTo>
                    <a:pt x="70" y="262"/>
                  </a:lnTo>
                  <a:lnTo>
                    <a:pt x="72" y="258"/>
                  </a:lnTo>
                  <a:lnTo>
                    <a:pt x="72" y="232"/>
                  </a:lnTo>
                  <a:lnTo>
                    <a:pt x="178" y="232"/>
                  </a:lnTo>
                  <a:lnTo>
                    <a:pt x="284" y="232"/>
                  </a:lnTo>
                  <a:lnTo>
                    <a:pt x="284" y="258"/>
                  </a:lnTo>
                  <a:lnTo>
                    <a:pt x="284" y="258"/>
                  </a:lnTo>
                  <a:lnTo>
                    <a:pt x="286" y="262"/>
                  </a:lnTo>
                  <a:lnTo>
                    <a:pt x="288" y="266"/>
                  </a:lnTo>
                  <a:lnTo>
                    <a:pt x="292" y="268"/>
                  </a:lnTo>
                  <a:lnTo>
                    <a:pt x="296" y="270"/>
                  </a:lnTo>
                  <a:lnTo>
                    <a:pt x="322" y="270"/>
                  </a:lnTo>
                  <a:lnTo>
                    <a:pt x="322" y="270"/>
                  </a:lnTo>
                  <a:lnTo>
                    <a:pt x="326" y="268"/>
                  </a:lnTo>
                  <a:lnTo>
                    <a:pt x="330" y="266"/>
                  </a:lnTo>
                  <a:lnTo>
                    <a:pt x="332" y="262"/>
                  </a:lnTo>
                  <a:lnTo>
                    <a:pt x="334" y="258"/>
                  </a:lnTo>
                  <a:lnTo>
                    <a:pt x="334" y="232"/>
                  </a:lnTo>
                  <a:lnTo>
                    <a:pt x="340" y="232"/>
                  </a:lnTo>
                  <a:lnTo>
                    <a:pt x="340" y="232"/>
                  </a:lnTo>
                  <a:lnTo>
                    <a:pt x="340" y="232"/>
                  </a:lnTo>
                  <a:lnTo>
                    <a:pt x="340" y="232"/>
                  </a:lnTo>
                  <a:lnTo>
                    <a:pt x="344" y="232"/>
                  </a:lnTo>
                  <a:lnTo>
                    <a:pt x="346" y="230"/>
                  </a:lnTo>
                  <a:lnTo>
                    <a:pt x="350" y="228"/>
                  </a:lnTo>
                  <a:lnTo>
                    <a:pt x="350" y="224"/>
                  </a:lnTo>
                  <a:lnTo>
                    <a:pt x="350" y="224"/>
                  </a:lnTo>
                  <a:lnTo>
                    <a:pt x="354" y="210"/>
                  </a:lnTo>
                  <a:lnTo>
                    <a:pt x="356" y="192"/>
                  </a:lnTo>
                  <a:lnTo>
                    <a:pt x="356" y="168"/>
                  </a:lnTo>
                  <a:lnTo>
                    <a:pt x="356" y="168"/>
                  </a:lnTo>
                  <a:lnTo>
                    <a:pt x="356" y="150"/>
                  </a:lnTo>
                  <a:lnTo>
                    <a:pt x="354" y="134"/>
                  </a:lnTo>
                  <a:lnTo>
                    <a:pt x="352" y="120"/>
                  </a:lnTo>
                  <a:lnTo>
                    <a:pt x="348" y="108"/>
                  </a:lnTo>
                  <a:lnTo>
                    <a:pt x="340" y="88"/>
                  </a:lnTo>
                  <a:lnTo>
                    <a:pt x="330" y="72"/>
                  </a:lnTo>
                  <a:lnTo>
                    <a:pt x="330" y="72"/>
                  </a:lnTo>
                  <a:close/>
                  <a:moveTo>
                    <a:pt x="88" y="26"/>
                  </a:moveTo>
                  <a:lnTo>
                    <a:pt x="88" y="26"/>
                  </a:lnTo>
                  <a:lnTo>
                    <a:pt x="110" y="22"/>
                  </a:lnTo>
                  <a:lnTo>
                    <a:pt x="138" y="20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218" y="20"/>
                  </a:lnTo>
                  <a:lnTo>
                    <a:pt x="246" y="22"/>
                  </a:lnTo>
                  <a:lnTo>
                    <a:pt x="268" y="26"/>
                  </a:lnTo>
                  <a:lnTo>
                    <a:pt x="268" y="26"/>
                  </a:lnTo>
                  <a:lnTo>
                    <a:pt x="286" y="46"/>
                  </a:lnTo>
                  <a:lnTo>
                    <a:pt x="296" y="62"/>
                  </a:lnTo>
                  <a:lnTo>
                    <a:pt x="298" y="70"/>
                  </a:lnTo>
                  <a:lnTo>
                    <a:pt x="300" y="74"/>
                  </a:lnTo>
                  <a:lnTo>
                    <a:pt x="300" y="74"/>
                  </a:lnTo>
                  <a:lnTo>
                    <a:pt x="298" y="76"/>
                  </a:lnTo>
                  <a:lnTo>
                    <a:pt x="296" y="78"/>
                  </a:lnTo>
                  <a:lnTo>
                    <a:pt x="292" y="80"/>
                  </a:lnTo>
                  <a:lnTo>
                    <a:pt x="284" y="80"/>
                  </a:lnTo>
                  <a:lnTo>
                    <a:pt x="284" y="80"/>
                  </a:lnTo>
                  <a:lnTo>
                    <a:pt x="178" y="80"/>
                  </a:lnTo>
                  <a:lnTo>
                    <a:pt x="178" y="80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64" y="80"/>
                  </a:lnTo>
                  <a:lnTo>
                    <a:pt x="60" y="78"/>
                  </a:lnTo>
                  <a:lnTo>
                    <a:pt x="58" y="76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8" y="70"/>
                  </a:lnTo>
                  <a:lnTo>
                    <a:pt x="60" y="62"/>
                  </a:lnTo>
                  <a:lnTo>
                    <a:pt x="70" y="46"/>
                  </a:lnTo>
                  <a:lnTo>
                    <a:pt x="88" y="26"/>
                  </a:lnTo>
                  <a:lnTo>
                    <a:pt x="88" y="26"/>
                  </a:lnTo>
                  <a:close/>
                  <a:moveTo>
                    <a:pt x="262" y="136"/>
                  </a:moveTo>
                  <a:lnTo>
                    <a:pt x="262" y="136"/>
                  </a:lnTo>
                  <a:lnTo>
                    <a:pt x="260" y="144"/>
                  </a:lnTo>
                  <a:lnTo>
                    <a:pt x="256" y="148"/>
                  </a:lnTo>
                  <a:lnTo>
                    <a:pt x="252" y="152"/>
                  </a:lnTo>
                  <a:lnTo>
                    <a:pt x="244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04" y="152"/>
                  </a:lnTo>
                  <a:lnTo>
                    <a:pt x="100" y="148"/>
                  </a:lnTo>
                  <a:lnTo>
                    <a:pt x="96" y="144"/>
                  </a:lnTo>
                  <a:lnTo>
                    <a:pt x="94" y="136"/>
                  </a:lnTo>
                  <a:lnTo>
                    <a:pt x="262" y="136"/>
                  </a:lnTo>
                  <a:close/>
                  <a:moveTo>
                    <a:pt x="46" y="152"/>
                  </a:moveTo>
                  <a:lnTo>
                    <a:pt x="46" y="152"/>
                  </a:lnTo>
                  <a:lnTo>
                    <a:pt x="36" y="150"/>
                  </a:lnTo>
                  <a:lnTo>
                    <a:pt x="28" y="144"/>
                  </a:lnTo>
                  <a:lnTo>
                    <a:pt x="22" y="136"/>
                  </a:lnTo>
                  <a:lnTo>
                    <a:pt x="20" y="126"/>
                  </a:lnTo>
                  <a:lnTo>
                    <a:pt x="20" y="126"/>
                  </a:lnTo>
                  <a:lnTo>
                    <a:pt x="22" y="116"/>
                  </a:lnTo>
                  <a:lnTo>
                    <a:pt x="28" y="106"/>
                  </a:lnTo>
                  <a:lnTo>
                    <a:pt x="36" y="102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56" y="102"/>
                  </a:lnTo>
                  <a:lnTo>
                    <a:pt x="64" y="106"/>
                  </a:lnTo>
                  <a:lnTo>
                    <a:pt x="70" y="116"/>
                  </a:lnTo>
                  <a:lnTo>
                    <a:pt x="72" y="126"/>
                  </a:lnTo>
                  <a:lnTo>
                    <a:pt x="72" y="126"/>
                  </a:lnTo>
                  <a:lnTo>
                    <a:pt x="70" y="136"/>
                  </a:lnTo>
                  <a:lnTo>
                    <a:pt x="64" y="144"/>
                  </a:lnTo>
                  <a:lnTo>
                    <a:pt x="56" y="150"/>
                  </a:lnTo>
                  <a:lnTo>
                    <a:pt x="46" y="152"/>
                  </a:lnTo>
                  <a:lnTo>
                    <a:pt x="46" y="152"/>
                  </a:lnTo>
                  <a:close/>
                  <a:moveTo>
                    <a:pt x="288" y="212"/>
                  </a:moveTo>
                  <a:lnTo>
                    <a:pt x="204" y="212"/>
                  </a:lnTo>
                  <a:lnTo>
                    <a:pt x="156" y="212"/>
                  </a:lnTo>
                  <a:lnTo>
                    <a:pt x="68" y="212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70" y="198"/>
                  </a:lnTo>
                  <a:lnTo>
                    <a:pt x="76" y="190"/>
                  </a:lnTo>
                  <a:lnTo>
                    <a:pt x="82" y="186"/>
                  </a:lnTo>
                  <a:lnTo>
                    <a:pt x="90" y="184"/>
                  </a:lnTo>
                  <a:lnTo>
                    <a:pt x="152" y="184"/>
                  </a:lnTo>
                  <a:lnTo>
                    <a:pt x="208" y="184"/>
                  </a:lnTo>
                  <a:lnTo>
                    <a:pt x="266" y="184"/>
                  </a:lnTo>
                  <a:lnTo>
                    <a:pt x="266" y="184"/>
                  </a:lnTo>
                  <a:lnTo>
                    <a:pt x="274" y="186"/>
                  </a:lnTo>
                  <a:lnTo>
                    <a:pt x="280" y="190"/>
                  </a:lnTo>
                  <a:lnTo>
                    <a:pt x="286" y="198"/>
                  </a:lnTo>
                  <a:lnTo>
                    <a:pt x="288" y="206"/>
                  </a:lnTo>
                  <a:lnTo>
                    <a:pt x="288" y="212"/>
                  </a:lnTo>
                  <a:close/>
                  <a:moveTo>
                    <a:pt x="310" y="152"/>
                  </a:moveTo>
                  <a:lnTo>
                    <a:pt x="310" y="152"/>
                  </a:lnTo>
                  <a:lnTo>
                    <a:pt x="300" y="150"/>
                  </a:lnTo>
                  <a:lnTo>
                    <a:pt x="292" y="144"/>
                  </a:lnTo>
                  <a:lnTo>
                    <a:pt x="286" y="136"/>
                  </a:lnTo>
                  <a:lnTo>
                    <a:pt x="284" y="126"/>
                  </a:lnTo>
                  <a:lnTo>
                    <a:pt x="284" y="126"/>
                  </a:lnTo>
                  <a:lnTo>
                    <a:pt x="286" y="116"/>
                  </a:lnTo>
                  <a:lnTo>
                    <a:pt x="292" y="106"/>
                  </a:lnTo>
                  <a:lnTo>
                    <a:pt x="300" y="102"/>
                  </a:lnTo>
                  <a:lnTo>
                    <a:pt x="310" y="100"/>
                  </a:lnTo>
                  <a:lnTo>
                    <a:pt x="310" y="100"/>
                  </a:lnTo>
                  <a:lnTo>
                    <a:pt x="320" y="102"/>
                  </a:lnTo>
                  <a:lnTo>
                    <a:pt x="328" y="106"/>
                  </a:lnTo>
                  <a:lnTo>
                    <a:pt x="334" y="11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4" y="136"/>
                  </a:lnTo>
                  <a:lnTo>
                    <a:pt x="328" y="144"/>
                  </a:lnTo>
                  <a:lnTo>
                    <a:pt x="320" y="150"/>
                  </a:lnTo>
                  <a:lnTo>
                    <a:pt x="310" y="152"/>
                  </a:lnTo>
                  <a:lnTo>
                    <a:pt x="310" y="15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28175" y="1685746"/>
            <a:ext cx="720000" cy="720000"/>
            <a:chOff x="3216946" y="2258092"/>
            <a:chExt cx="612000" cy="612000"/>
          </a:xfrm>
        </p:grpSpPr>
        <p:sp>
          <p:nvSpPr>
            <p:cNvPr id="17" name="Oval 16"/>
            <p:cNvSpPr/>
            <p:nvPr/>
          </p:nvSpPr>
          <p:spPr bwMode="ltGray">
            <a:xfrm>
              <a:off x="3216946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Freeform 4806"/>
            <p:cNvSpPr>
              <a:spLocks noEditPoints="1"/>
            </p:cNvSpPr>
            <p:nvPr/>
          </p:nvSpPr>
          <p:spPr bwMode="auto">
            <a:xfrm>
              <a:off x="3299862" y="2321752"/>
              <a:ext cx="446169" cy="392236"/>
            </a:xfrm>
            <a:custGeom>
              <a:avLst/>
              <a:gdLst>
                <a:gd name="T0" fmla="*/ 310 w 364"/>
                <a:gd name="T1" fmla="*/ 104 h 320"/>
                <a:gd name="T2" fmla="*/ 314 w 364"/>
                <a:gd name="T3" fmla="*/ 242 h 320"/>
                <a:gd name="T4" fmla="*/ 304 w 364"/>
                <a:gd name="T5" fmla="*/ 252 h 320"/>
                <a:gd name="T6" fmla="*/ 276 w 364"/>
                <a:gd name="T7" fmla="*/ 248 h 320"/>
                <a:gd name="T8" fmla="*/ 274 w 364"/>
                <a:gd name="T9" fmla="*/ 110 h 320"/>
                <a:gd name="T10" fmla="*/ 284 w 364"/>
                <a:gd name="T11" fmla="*/ 100 h 320"/>
                <a:gd name="T12" fmla="*/ 26 w 364"/>
                <a:gd name="T13" fmla="*/ 66 h 320"/>
                <a:gd name="T14" fmla="*/ 178 w 364"/>
                <a:gd name="T15" fmla="*/ 0 h 320"/>
                <a:gd name="T16" fmla="*/ 180 w 364"/>
                <a:gd name="T17" fmla="*/ 0 h 320"/>
                <a:gd name="T18" fmla="*/ 184 w 364"/>
                <a:gd name="T19" fmla="*/ 0 h 320"/>
                <a:gd name="T20" fmla="*/ 186 w 364"/>
                <a:gd name="T21" fmla="*/ 0 h 320"/>
                <a:gd name="T22" fmla="*/ 332 w 364"/>
                <a:gd name="T23" fmla="*/ 62 h 320"/>
                <a:gd name="T24" fmla="*/ 338 w 364"/>
                <a:gd name="T25" fmla="*/ 74 h 320"/>
                <a:gd name="T26" fmla="*/ 328 w 364"/>
                <a:gd name="T27" fmla="*/ 82 h 320"/>
                <a:gd name="T28" fmla="*/ 36 w 364"/>
                <a:gd name="T29" fmla="*/ 82 h 320"/>
                <a:gd name="T30" fmla="*/ 26 w 364"/>
                <a:gd name="T31" fmla="*/ 72 h 320"/>
                <a:gd name="T32" fmla="*/ 168 w 364"/>
                <a:gd name="T33" fmla="*/ 56 h 320"/>
                <a:gd name="T34" fmla="*/ 190 w 364"/>
                <a:gd name="T35" fmla="*/ 60 h 320"/>
                <a:gd name="T36" fmla="*/ 200 w 364"/>
                <a:gd name="T37" fmla="*/ 42 h 320"/>
                <a:gd name="T38" fmla="*/ 182 w 364"/>
                <a:gd name="T39" fmla="*/ 24 h 320"/>
                <a:gd name="T40" fmla="*/ 164 w 364"/>
                <a:gd name="T41" fmla="*/ 36 h 320"/>
                <a:gd name="T42" fmla="*/ 230 w 364"/>
                <a:gd name="T43" fmla="*/ 252 h 320"/>
                <a:gd name="T44" fmla="*/ 240 w 364"/>
                <a:gd name="T45" fmla="*/ 242 h 320"/>
                <a:gd name="T46" fmla="*/ 236 w 364"/>
                <a:gd name="T47" fmla="*/ 104 h 320"/>
                <a:gd name="T48" fmla="*/ 134 w 364"/>
                <a:gd name="T49" fmla="*/ 100 h 320"/>
                <a:gd name="T50" fmla="*/ 124 w 364"/>
                <a:gd name="T51" fmla="*/ 110 h 320"/>
                <a:gd name="T52" fmla="*/ 128 w 364"/>
                <a:gd name="T53" fmla="*/ 248 h 320"/>
                <a:gd name="T54" fmla="*/ 162 w 364"/>
                <a:gd name="T55" fmla="*/ 170 h 320"/>
                <a:gd name="T56" fmla="*/ 174 w 364"/>
                <a:gd name="T57" fmla="*/ 152 h 320"/>
                <a:gd name="T58" fmla="*/ 196 w 364"/>
                <a:gd name="T59" fmla="*/ 156 h 320"/>
                <a:gd name="T60" fmla="*/ 230 w 364"/>
                <a:gd name="T61" fmla="*/ 252 h 320"/>
                <a:gd name="T62" fmla="*/ 332 w 364"/>
                <a:gd name="T63" fmla="*/ 286 h 320"/>
                <a:gd name="T64" fmla="*/ 338 w 364"/>
                <a:gd name="T65" fmla="*/ 278 h 320"/>
                <a:gd name="T66" fmla="*/ 328 w 364"/>
                <a:gd name="T67" fmla="*/ 268 h 320"/>
                <a:gd name="T68" fmla="*/ 28 w 364"/>
                <a:gd name="T69" fmla="*/ 270 h 320"/>
                <a:gd name="T70" fmla="*/ 26 w 364"/>
                <a:gd name="T71" fmla="*/ 282 h 320"/>
                <a:gd name="T72" fmla="*/ 36 w 364"/>
                <a:gd name="T73" fmla="*/ 288 h 320"/>
                <a:gd name="T74" fmla="*/ 6 w 364"/>
                <a:gd name="T75" fmla="*/ 302 h 320"/>
                <a:gd name="T76" fmla="*/ 0 w 364"/>
                <a:gd name="T77" fmla="*/ 310 h 320"/>
                <a:gd name="T78" fmla="*/ 10 w 364"/>
                <a:gd name="T79" fmla="*/ 320 h 320"/>
                <a:gd name="T80" fmla="*/ 362 w 364"/>
                <a:gd name="T81" fmla="*/ 318 h 320"/>
                <a:gd name="T82" fmla="*/ 364 w 364"/>
                <a:gd name="T83" fmla="*/ 306 h 320"/>
                <a:gd name="T84" fmla="*/ 354 w 364"/>
                <a:gd name="T85" fmla="*/ 300 h 320"/>
                <a:gd name="T86" fmla="*/ 54 w 364"/>
                <a:gd name="T87" fmla="*/ 104 h 320"/>
                <a:gd name="T88" fmla="*/ 50 w 364"/>
                <a:gd name="T89" fmla="*/ 242 h 320"/>
                <a:gd name="T90" fmla="*/ 60 w 364"/>
                <a:gd name="T91" fmla="*/ 252 h 320"/>
                <a:gd name="T92" fmla="*/ 88 w 364"/>
                <a:gd name="T93" fmla="*/ 248 h 320"/>
                <a:gd name="T94" fmla="*/ 90 w 364"/>
                <a:gd name="T95" fmla="*/ 110 h 320"/>
                <a:gd name="T96" fmla="*/ 80 w 364"/>
                <a:gd name="T97" fmla="*/ 10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4" h="320">
                  <a:moveTo>
                    <a:pt x="304" y="100"/>
                  </a:moveTo>
                  <a:lnTo>
                    <a:pt x="304" y="100"/>
                  </a:lnTo>
                  <a:lnTo>
                    <a:pt x="308" y="102"/>
                  </a:lnTo>
                  <a:lnTo>
                    <a:pt x="310" y="104"/>
                  </a:lnTo>
                  <a:lnTo>
                    <a:pt x="312" y="106"/>
                  </a:lnTo>
                  <a:lnTo>
                    <a:pt x="314" y="110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312" y="246"/>
                  </a:lnTo>
                  <a:lnTo>
                    <a:pt x="310" y="248"/>
                  </a:lnTo>
                  <a:lnTo>
                    <a:pt x="308" y="250"/>
                  </a:lnTo>
                  <a:lnTo>
                    <a:pt x="304" y="252"/>
                  </a:lnTo>
                  <a:lnTo>
                    <a:pt x="284" y="252"/>
                  </a:lnTo>
                  <a:lnTo>
                    <a:pt x="284" y="252"/>
                  </a:lnTo>
                  <a:lnTo>
                    <a:pt x="280" y="250"/>
                  </a:lnTo>
                  <a:lnTo>
                    <a:pt x="276" y="248"/>
                  </a:lnTo>
                  <a:lnTo>
                    <a:pt x="274" y="246"/>
                  </a:lnTo>
                  <a:lnTo>
                    <a:pt x="274" y="242"/>
                  </a:lnTo>
                  <a:lnTo>
                    <a:pt x="274" y="110"/>
                  </a:lnTo>
                  <a:lnTo>
                    <a:pt x="274" y="110"/>
                  </a:lnTo>
                  <a:lnTo>
                    <a:pt x="274" y="106"/>
                  </a:lnTo>
                  <a:lnTo>
                    <a:pt x="276" y="104"/>
                  </a:lnTo>
                  <a:lnTo>
                    <a:pt x="280" y="102"/>
                  </a:lnTo>
                  <a:lnTo>
                    <a:pt x="284" y="100"/>
                  </a:lnTo>
                  <a:lnTo>
                    <a:pt x="304" y="100"/>
                  </a:lnTo>
                  <a:close/>
                  <a:moveTo>
                    <a:pt x="26" y="72"/>
                  </a:moveTo>
                  <a:lnTo>
                    <a:pt x="26" y="72"/>
                  </a:lnTo>
                  <a:lnTo>
                    <a:pt x="26" y="66"/>
                  </a:lnTo>
                  <a:lnTo>
                    <a:pt x="32" y="62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332" y="62"/>
                  </a:lnTo>
                  <a:lnTo>
                    <a:pt x="332" y="62"/>
                  </a:lnTo>
                  <a:lnTo>
                    <a:pt x="336" y="64"/>
                  </a:lnTo>
                  <a:lnTo>
                    <a:pt x="338" y="72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6" y="78"/>
                  </a:lnTo>
                  <a:lnTo>
                    <a:pt x="332" y="80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328" y="82"/>
                  </a:lnTo>
                  <a:lnTo>
                    <a:pt x="182" y="82"/>
                  </a:lnTo>
                  <a:lnTo>
                    <a:pt x="182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0" y="78"/>
                  </a:lnTo>
                  <a:lnTo>
                    <a:pt x="26" y="72"/>
                  </a:lnTo>
                  <a:lnTo>
                    <a:pt x="26" y="72"/>
                  </a:lnTo>
                  <a:close/>
                  <a:moveTo>
                    <a:pt x="164" y="42"/>
                  </a:moveTo>
                  <a:lnTo>
                    <a:pt x="164" y="42"/>
                  </a:lnTo>
                  <a:lnTo>
                    <a:pt x="164" y="50"/>
                  </a:lnTo>
                  <a:lnTo>
                    <a:pt x="168" y="56"/>
                  </a:lnTo>
                  <a:lnTo>
                    <a:pt x="174" y="60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90" y="60"/>
                  </a:lnTo>
                  <a:lnTo>
                    <a:pt x="196" y="56"/>
                  </a:lnTo>
                  <a:lnTo>
                    <a:pt x="200" y="50"/>
                  </a:lnTo>
                  <a:lnTo>
                    <a:pt x="200" y="42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196" y="30"/>
                  </a:lnTo>
                  <a:lnTo>
                    <a:pt x="190" y="26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74" y="26"/>
                  </a:lnTo>
                  <a:lnTo>
                    <a:pt x="168" y="30"/>
                  </a:lnTo>
                  <a:lnTo>
                    <a:pt x="164" y="36"/>
                  </a:lnTo>
                  <a:lnTo>
                    <a:pt x="164" y="42"/>
                  </a:lnTo>
                  <a:lnTo>
                    <a:pt x="164" y="42"/>
                  </a:lnTo>
                  <a:close/>
                  <a:moveTo>
                    <a:pt x="230" y="252"/>
                  </a:moveTo>
                  <a:lnTo>
                    <a:pt x="230" y="252"/>
                  </a:lnTo>
                  <a:lnTo>
                    <a:pt x="234" y="250"/>
                  </a:lnTo>
                  <a:lnTo>
                    <a:pt x="236" y="248"/>
                  </a:lnTo>
                  <a:lnTo>
                    <a:pt x="238" y="246"/>
                  </a:lnTo>
                  <a:lnTo>
                    <a:pt x="240" y="242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8" y="106"/>
                  </a:lnTo>
                  <a:lnTo>
                    <a:pt x="236" y="104"/>
                  </a:lnTo>
                  <a:lnTo>
                    <a:pt x="234" y="102"/>
                  </a:lnTo>
                  <a:lnTo>
                    <a:pt x="230" y="100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0" y="102"/>
                  </a:lnTo>
                  <a:lnTo>
                    <a:pt x="128" y="104"/>
                  </a:lnTo>
                  <a:lnTo>
                    <a:pt x="126" y="106"/>
                  </a:lnTo>
                  <a:lnTo>
                    <a:pt x="124" y="110"/>
                  </a:lnTo>
                  <a:lnTo>
                    <a:pt x="124" y="242"/>
                  </a:lnTo>
                  <a:lnTo>
                    <a:pt x="124" y="242"/>
                  </a:lnTo>
                  <a:lnTo>
                    <a:pt x="126" y="246"/>
                  </a:lnTo>
                  <a:lnTo>
                    <a:pt x="128" y="248"/>
                  </a:lnTo>
                  <a:lnTo>
                    <a:pt x="130" y="250"/>
                  </a:lnTo>
                  <a:lnTo>
                    <a:pt x="134" y="252"/>
                  </a:lnTo>
                  <a:lnTo>
                    <a:pt x="162" y="252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4" y="162"/>
                  </a:lnTo>
                  <a:lnTo>
                    <a:pt x="168" y="156"/>
                  </a:lnTo>
                  <a:lnTo>
                    <a:pt x="174" y="152"/>
                  </a:lnTo>
                  <a:lnTo>
                    <a:pt x="182" y="150"/>
                  </a:lnTo>
                  <a:lnTo>
                    <a:pt x="182" y="150"/>
                  </a:lnTo>
                  <a:lnTo>
                    <a:pt x="190" y="152"/>
                  </a:lnTo>
                  <a:lnTo>
                    <a:pt x="196" y="156"/>
                  </a:lnTo>
                  <a:lnTo>
                    <a:pt x="200" y="162"/>
                  </a:lnTo>
                  <a:lnTo>
                    <a:pt x="202" y="170"/>
                  </a:lnTo>
                  <a:lnTo>
                    <a:pt x="202" y="252"/>
                  </a:lnTo>
                  <a:lnTo>
                    <a:pt x="230" y="252"/>
                  </a:lnTo>
                  <a:close/>
                  <a:moveTo>
                    <a:pt x="36" y="288"/>
                  </a:moveTo>
                  <a:lnTo>
                    <a:pt x="328" y="288"/>
                  </a:lnTo>
                  <a:lnTo>
                    <a:pt x="328" y="288"/>
                  </a:lnTo>
                  <a:lnTo>
                    <a:pt x="332" y="286"/>
                  </a:lnTo>
                  <a:lnTo>
                    <a:pt x="336" y="284"/>
                  </a:lnTo>
                  <a:lnTo>
                    <a:pt x="338" y="282"/>
                  </a:lnTo>
                  <a:lnTo>
                    <a:pt x="338" y="278"/>
                  </a:lnTo>
                  <a:lnTo>
                    <a:pt x="338" y="278"/>
                  </a:lnTo>
                  <a:lnTo>
                    <a:pt x="338" y="274"/>
                  </a:lnTo>
                  <a:lnTo>
                    <a:pt x="336" y="270"/>
                  </a:lnTo>
                  <a:lnTo>
                    <a:pt x="332" y="268"/>
                  </a:lnTo>
                  <a:lnTo>
                    <a:pt x="328" y="268"/>
                  </a:lnTo>
                  <a:lnTo>
                    <a:pt x="36" y="268"/>
                  </a:lnTo>
                  <a:lnTo>
                    <a:pt x="36" y="268"/>
                  </a:lnTo>
                  <a:lnTo>
                    <a:pt x="32" y="268"/>
                  </a:lnTo>
                  <a:lnTo>
                    <a:pt x="28" y="270"/>
                  </a:lnTo>
                  <a:lnTo>
                    <a:pt x="26" y="274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6" y="282"/>
                  </a:lnTo>
                  <a:lnTo>
                    <a:pt x="28" y="284"/>
                  </a:lnTo>
                  <a:lnTo>
                    <a:pt x="32" y="286"/>
                  </a:lnTo>
                  <a:lnTo>
                    <a:pt x="36" y="288"/>
                  </a:lnTo>
                  <a:lnTo>
                    <a:pt x="36" y="288"/>
                  </a:lnTo>
                  <a:close/>
                  <a:moveTo>
                    <a:pt x="354" y="300"/>
                  </a:moveTo>
                  <a:lnTo>
                    <a:pt x="10" y="300"/>
                  </a:lnTo>
                  <a:lnTo>
                    <a:pt x="10" y="300"/>
                  </a:lnTo>
                  <a:lnTo>
                    <a:pt x="6" y="302"/>
                  </a:lnTo>
                  <a:lnTo>
                    <a:pt x="2" y="304"/>
                  </a:lnTo>
                  <a:lnTo>
                    <a:pt x="0" y="306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314"/>
                  </a:lnTo>
                  <a:lnTo>
                    <a:pt x="2" y="318"/>
                  </a:lnTo>
                  <a:lnTo>
                    <a:pt x="6" y="320"/>
                  </a:lnTo>
                  <a:lnTo>
                    <a:pt x="10" y="320"/>
                  </a:lnTo>
                  <a:lnTo>
                    <a:pt x="354" y="320"/>
                  </a:lnTo>
                  <a:lnTo>
                    <a:pt x="354" y="320"/>
                  </a:lnTo>
                  <a:lnTo>
                    <a:pt x="358" y="320"/>
                  </a:lnTo>
                  <a:lnTo>
                    <a:pt x="362" y="318"/>
                  </a:lnTo>
                  <a:lnTo>
                    <a:pt x="364" y="314"/>
                  </a:lnTo>
                  <a:lnTo>
                    <a:pt x="364" y="310"/>
                  </a:lnTo>
                  <a:lnTo>
                    <a:pt x="364" y="310"/>
                  </a:lnTo>
                  <a:lnTo>
                    <a:pt x="364" y="306"/>
                  </a:lnTo>
                  <a:lnTo>
                    <a:pt x="362" y="304"/>
                  </a:lnTo>
                  <a:lnTo>
                    <a:pt x="358" y="302"/>
                  </a:lnTo>
                  <a:lnTo>
                    <a:pt x="354" y="300"/>
                  </a:lnTo>
                  <a:lnTo>
                    <a:pt x="354" y="300"/>
                  </a:lnTo>
                  <a:close/>
                  <a:moveTo>
                    <a:pt x="60" y="100"/>
                  </a:moveTo>
                  <a:lnTo>
                    <a:pt x="60" y="100"/>
                  </a:lnTo>
                  <a:lnTo>
                    <a:pt x="56" y="102"/>
                  </a:lnTo>
                  <a:lnTo>
                    <a:pt x="54" y="104"/>
                  </a:lnTo>
                  <a:lnTo>
                    <a:pt x="52" y="106"/>
                  </a:lnTo>
                  <a:lnTo>
                    <a:pt x="50" y="110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2" y="246"/>
                  </a:lnTo>
                  <a:lnTo>
                    <a:pt x="54" y="248"/>
                  </a:lnTo>
                  <a:lnTo>
                    <a:pt x="56" y="250"/>
                  </a:lnTo>
                  <a:lnTo>
                    <a:pt x="60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50"/>
                  </a:lnTo>
                  <a:lnTo>
                    <a:pt x="88" y="248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0" y="106"/>
                  </a:lnTo>
                  <a:lnTo>
                    <a:pt x="88" y="104"/>
                  </a:lnTo>
                  <a:lnTo>
                    <a:pt x="84" y="102"/>
                  </a:lnTo>
                  <a:lnTo>
                    <a:pt x="80" y="100"/>
                  </a:lnTo>
                  <a:lnTo>
                    <a:pt x="60" y="1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16946" y="2768707"/>
            <a:ext cx="612000" cy="612000"/>
            <a:chOff x="4966372" y="2258092"/>
            <a:chExt cx="612000" cy="612000"/>
          </a:xfrm>
        </p:grpSpPr>
        <p:sp>
          <p:nvSpPr>
            <p:cNvPr id="20" name="Oval 19"/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1" name="Freeform 4808"/>
            <p:cNvSpPr>
              <a:spLocks noEditPoints="1"/>
            </p:cNvSpPr>
            <p:nvPr/>
          </p:nvSpPr>
          <p:spPr bwMode="auto">
            <a:xfrm>
              <a:off x="5139993" y="2312827"/>
              <a:ext cx="264759" cy="500101"/>
            </a:xfrm>
            <a:custGeom>
              <a:avLst/>
              <a:gdLst>
                <a:gd name="T0" fmla="*/ 48 w 216"/>
                <a:gd name="T1" fmla="*/ 16 h 408"/>
                <a:gd name="T2" fmla="*/ 56 w 216"/>
                <a:gd name="T3" fmla="*/ 0 h 408"/>
                <a:gd name="T4" fmla="*/ 72 w 216"/>
                <a:gd name="T5" fmla="*/ 12 h 408"/>
                <a:gd name="T6" fmla="*/ 60 w 216"/>
                <a:gd name="T7" fmla="*/ 24 h 408"/>
                <a:gd name="T8" fmla="*/ 198 w 216"/>
                <a:gd name="T9" fmla="*/ 36 h 408"/>
                <a:gd name="T10" fmla="*/ 182 w 216"/>
                <a:gd name="T11" fmla="*/ 24 h 408"/>
                <a:gd name="T12" fmla="*/ 174 w 216"/>
                <a:gd name="T13" fmla="*/ 40 h 408"/>
                <a:gd name="T14" fmla="*/ 190 w 216"/>
                <a:gd name="T15" fmla="*/ 46 h 408"/>
                <a:gd name="T16" fmla="*/ 164 w 216"/>
                <a:gd name="T17" fmla="*/ 58 h 408"/>
                <a:gd name="T18" fmla="*/ 152 w 216"/>
                <a:gd name="T19" fmla="*/ 46 h 408"/>
                <a:gd name="T20" fmla="*/ 140 w 216"/>
                <a:gd name="T21" fmla="*/ 58 h 408"/>
                <a:gd name="T22" fmla="*/ 152 w 216"/>
                <a:gd name="T23" fmla="*/ 70 h 408"/>
                <a:gd name="T24" fmla="*/ 110 w 216"/>
                <a:gd name="T25" fmla="*/ 102 h 408"/>
                <a:gd name="T26" fmla="*/ 102 w 216"/>
                <a:gd name="T27" fmla="*/ 86 h 408"/>
                <a:gd name="T28" fmla="*/ 86 w 216"/>
                <a:gd name="T29" fmla="*/ 96 h 408"/>
                <a:gd name="T30" fmla="*/ 98 w 216"/>
                <a:gd name="T31" fmla="*/ 108 h 408"/>
                <a:gd name="T32" fmla="*/ 128 w 216"/>
                <a:gd name="T33" fmla="*/ 352 h 408"/>
                <a:gd name="T34" fmla="*/ 128 w 216"/>
                <a:gd name="T35" fmla="*/ 322 h 408"/>
                <a:gd name="T36" fmla="*/ 96 w 216"/>
                <a:gd name="T37" fmla="*/ 330 h 408"/>
                <a:gd name="T38" fmla="*/ 108 w 216"/>
                <a:gd name="T39" fmla="*/ 356 h 408"/>
                <a:gd name="T40" fmla="*/ 122 w 216"/>
                <a:gd name="T41" fmla="*/ 44 h 408"/>
                <a:gd name="T42" fmla="*/ 122 w 216"/>
                <a:gd name="T43" fmla="*/ 16 h 408"/>
                <a:gd name="T44" fmla="*/ 94 w 216"/>
                <a:gd name="T45" fmla="*/ 16 h 408"/>
                <a:gd name="T46" fmla="*/ 94 w 216"/>
                <a:gd name="T47" fmla="*/ 44 h 408"/>
                <a:gd name="T48" fmla="*/ 122 w 216"/>
                <a:gd name="T49" fmla="*/ 44 h 408"/>
                <a:gd name="T50" fmla="*/ 60 w 216"/>
                <a:gd name="T51" fmla="*/ 56 h 408"/>
                <a:gd name="T52" fmla="*/ 34 w 216"/>
                <a:gd name="T53" fmla="*/ 52 h 408"/>
                <a:gd name="T54" fmla="*/ 34 w 216"/>
                <a:gd name="T55" fmla="*/ 74 h 408"/>
                <a:gd name="T56" fmla="*/ 56 w 216"/>
                <a:gd name="T57" fmla="*/ 74 h 408"/>
                <a:gd name="T58" fmla="*/ 182 w 216"/>
                <a:gd name="T59" fmla="*/ 406 h 408"/>
                <a:gd name="T60" fmla="*/ 16 w 216"/>
                <a:gd name="T61" fmla="*/ 394 h 408"/>
                <a:gd name="T62" fmla="*/ 4 w 216"/>
                <a:gd name="T63" fmla="*/ 338 h 408"/>
                <a:gd name="T64" fmla="*/ 64 w 216"/>
                <a:gd name="T65" fmla="*/ 132 h 408"/>
                <a:gd name="T66" fmla="*/ 68 w 216"/>
                <a:gd name="T67" fmla="*/ 116 h 408"/>
                <a:gd name="T68" fmla="*/ 148 w 216"/>
                <a:gd name="T69" fmla="*/ 116 h 408"/>
                <a:gd name="T70" fmla="*/ 152 w 216"/>
                <a:gd name="T71" fmla="*/ 132 h 408"/>
                <a:gd name="T72" fmla="*/ 212 w 216"/>
                <a:gd name="T73" fmla="*/ 336 h 408"/>
                <a:gd name="T74" fmla="*/ 102 w 216"/>
                <a:gd name="T75" fmla="*/ 158 h 408"/>
                <a:gd name="T76" fmla="*/ 114 w 216"/>
                <a:gd name="T77" fmla="*/ 170 h 408"/>
                <a:gd name="T78" fmla="*/ 126 w 216"/>
                <a:gd name="T79" fmla="*/ 158 h 408"/>
                <a:gd name="T80" fmla="*/ 114 w 216"/>
                <a:gd name="T81" fmla="*/ 146 h 408"/>
                <a:gd name="T82" fmla="*/ 102 w 216"/>
                <a:gd name="T83" fmla="*/ 158 h 408"/>
                <a:gd name="T84" fmla="*/ 80 w 216"/>
                <a:gd name="T85" fmla="*/ 280 h 408"/>
                <a:gd name="T86" fmla="*/ 106 w 216"/>
                <a:gd name="T87" fmla="*/ 268 h 408"/>
                <a:gd name="T88" fmla="*/ 94 w 216"/>
                <a:gd name="T89" fmla="*/ 242 h 408"/>
                <a:gd name="T90" fmla="*/ 66 w 216"/>
                <a:gd name="T91" fmla="*/ 262 h 408"/>
                <a:gd name="T92" fmla="*/ 136 w 216"/>
                <a:gd name="T93" fmla="*/ 308 h 408"/>
                <a:gd name="T94" fmla="*/ 140 w 216"/>
                <a:gd name="T95" fmla="*/ 298 h 408"/>
                <a:gd name="T96" fmla="*/ 124 w 216"/>
                <a:gd name="T97" fmla="*/ 288 h 408"/>
                <a:gd name="T98" fmla="*/ 116 w 216"/>
                <a:gd name="T99" fmla="*/ 302 h 408"/>
                <a:gd name="T100" fmla="*/ 82 w 216"/>
                <a:gd name="T101" fmla="*/ 298 h 408"/>
                <a:gd name="T102" fmla="*/ 18 w 216"/>
                <a:gd name="T103" fmla="*/ 352 h 408"/>
                <a:gd name="T104" fmla="*/ 32 w 216"/>
                <a:gd name="T105" fmla="*/ 386 h 408"/>
                <a:gd name="T106" fmla="*/ 184 w 216"/>
                <a:gd name="T107" fmla="*/ 386 h 408"/>
                <a:gd name="T108" fmla="*/ 198 w 216"/>
                <a:gd name="T109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408">
                  <a:moveTo>
                    <a:pt x="60" y="24"/>
                  </a:moveTo>
                  <a:lnTo>
                    <a:pt x="60" y="24"/>
                  </a:lnTo>
                  <a:lnTo>
                    <a:pt x="5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2"/>
                  </a:lnTo>
                  <a:lnTo>
                    <a:pt x="60" y="24"/>
                  </a:lnTo>
                  <a:lnTo>
                    <a:pt x="60" y="24"/>
                  </a:lnTo>
                  <a:close/>
                  <a:moveTo>
                    <a:pt x="194" y="44"/>
                  </a:moveTo>
                  <a:lnTo>
                    <a:pt x="194" y="44"/>
                  </a:lnTo>
                  <a:lnTo>
                    <a:pt x="196" y="40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40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2" y="4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4"/>
                  </a:lnTo>
                  <a:lnTo>
                    <a:pt x="194" y="44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2" y="6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6" y="68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6" y="68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06" y="104"/>
                  </a:moveTo>
                  <a:lnTo>
                    <a:pt x="106" y="104"/>
                  </a:lnTo>
                  <a:lnTo>
                    <a:pt x="110" y="10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2" y="86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06" y="104"/>
                  </a:lnTo>
                  <a:close/>
                  <a:moveTo>
                    <a:pt x="128" y="352"/>
                  </a:moveTo>
                  <a:lnTo>
                    <a:pt x="128" y="352"/>
                  </a:lnTo>
                  <a:lnTo>
                    <a:pt x="134" y="344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4" y="33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2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96" y="330"/>
                  </a:lnTo>
                  <a:lnTo>
                    <a:pt x="94" y="336"/>
                  </a:lnTo>
                  <a:lnTo>
                    <a:pt x="94" y="336"/>
                  </a:lnTo>
                  <a:lnTo>
                    <a:pt x="96" y="34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22" y="356"/>
                  </a:lnTo>
                  <a:lnTo>
                    <a:pt x="128" y="352"/>
                  </a:lnTo>
                  <a:lnTo>
                    <a:pt x="128" y="352"/>
                  </a:lnTo>
                  <a:close/>
                  <a:moveTo>
                    <a:pt x="122" y="44"/>
                  </a:moveTo>
                  <a:lnTo>
                    <a:pt x="122" y="44"/>
                  </a:lnTo>
                  <a:lnTo>
                    <a:pt x="126" y="3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16" y="12"/>
                  </a:lnTo>
                  <a:lnTo>
                    <a:pt x="108" y="10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6" y="48"/>
                  </a:lnTo>
                  <a:lnTo>
                    <a:pt x="122" y="44"/>
                  </a:lnTo>
                  <a:lnTo>
                    <a:pt x="122" y="44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208" y="386"/>
                  </a:moveTo>
                  <a:lnTo>
                    <a:pt x="208" y="386"/>
                  </a:lnTo>
                  <a:lnTo>
                    <a:pt x="200" y="394"/>
                  </a:lnTo>
                  <a:lnTo>
                    <a:pt x="192" y="402"/>
                  </a:lnTo>
                  <a:lnTo>
                    <a:pt x="182" y="406"/>
                  </a:lnTo>
                  <a:lnTo>
                    <a:pt x="172" y="408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34" y="406"/>
                  </a:lnTo>
                  <a:lnTo>
                    <a:pt x="24" y="402"/>
                  </a:lnTo>
                  <a:lnTo>
                    <a:pt x="16" y="394"/>
                  </a:lnTo>
                  <a:lnTo>
                    <a:pt x="8" y="386"/>
                  </a:lnTo>
                  <a:lnTo>
                    <a:pt x="8" y="386"/>
                  </a:lnTo>
                  <a:lnTo>
                    <a:pt x="2" y="374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4" y="338"/>
                  </a:lnTo>
                  <a:lnTo>
                    <a:pt x="76" y="202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86" y="116"/>
                  </a:lnTo>
                  <a:lnTo>
                    <a:pt x="130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2" y="118"/>
                  </a:lnTo>
                  <a:lnTo>
                    <a:pt x="154" y="122"/>
                  </a:lnTo>
                  <a:lnTo>
                    <a:pt x="154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2" y="132"/>
                  </a:lnTo>
                  <a:lnTo>
                    <a:pt x="148" y="134"/>
                  </a:lnTo>
                  <a:lnTo>
                    <a:pt x="144" y="136"/>
                  </a:lnTo>
                  <a:lnTo>
                    <a:pt x="140" y="136"/>
                  </a:lnTo>
                  <a:lnTo>
                    <a:pt x="140" y="20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48"/>
                  </a:lnTo>
                  <a:lnTo>
                    <a:pt x="216" y="362"/>
                  </a:lnTo>
                  <a:lnTo>
                    <a:pt x="214" y="374"/>
                  </a:lnTo>
                  <a:lnTo>
                    <a:pt x="208" y="386"/>
                  </a:lnTo>
                  <a:lnTo>
                    <a:pt x="208" y="386"/>
                  </a:lnTo>
                  <a:close/>
                  <a:moveTo>
                    <a:pt x="102" y="158"/>
                  </a:moveTo>
                  <a:lnTo>
                    <a:pt x="102" y="158"/>
                  </a:lnTo>
                  <a:lnTo>
                    <a:pt x="102" y="162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4" y="152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08" y="146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8" y="268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80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94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54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4" y="242"/>
                  </a:lnTo>
                  <a:lnTo>
                    <a:pt x="86" y="242"/>
                  </a:lnTo>
                  <a:lnTo>
                    <a:pt x="80" y="242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68" y="254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196" y="344"/>
                  </a:moveTo>
                  <a:lnTo>
                    <a:pt x="174" y="304"/>
                  </a:lnTo>
                  <a:lnTo>
                    <a:pt x="174" y="304"/>
                  </a:lnTo>
                  <a:lnTo>
                    <a:pt x="156" y="306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8" y="304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38" y="294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2" y="288"/>
                  </a:lnTo>
                  <a:lnTo>
                    <a:pt x="128" y="288"/>
                  </a:lnTo>
                  <a:lnTo>
                    <a:pt x="124" y="288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6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2"/>
                  </a:lnTo>
                  <a:lnTo>
                    <a:pt x="118" y="306"/>
                  </a:lnTo>
                  <a:lnTo>
                    <a:pt x="118" y="30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46" y="298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52"/>
                  </a:lnTo>
                  <a:lnTo>
                    <a:pt x="18" y="360"/>
                  </a:lnTo>
                  <a:lnTo>
                    <a:pt x="20" y="368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8" y="382"/>
                  </a:lnTo>
                  <a:lnTo>
                    <a:pt x="32" y="386"/>
                  </a:lnTo>
                  <a:lnTo>
                    <a:pt x="38" y="388"/>
                  </a:lnTo>
                  <a:lnTo>
                    <a:pt x="44" y="390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8" y="388"/>
                  </a:lnTo>
                  <a:lnTo>
                    <a:pt x="184" y="386"/>
                  </a:lnTo>
                  <a:lnTo>
                    <a:pt x="188" y="382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6" y="368"/>
                  </a:lnTo>
                  <a:lnTo>
                    <a:pt x="198" y="360"/>
                  </a:lnTo>
                  <a:lnTo>
                    <a:pt x="198" y="352"/>
                  </a:lnTo>
                  <a:lnTo>
                    <a:pt x="196" y="344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85019" y="1793746"/>
            <a:ext cx="612000" cy="612000"/>
            <a:chOff x="6722836" y="2258092"/>
            <a:chExt cx="612000" cy="612000"/>
          </a:xfrm>
        </p:grpSpPr>
        <p:sp>
          <p:nvSpPr>
            <p:cNvPr id="23" name="Oval 22"/>
            <p:cNvSpPr/>
            <p:nvPr/>
          </p:nvSpPr>
          <p:spPr bwMode="ltGray">
            <a:xfrm>
              <a:off x="6722836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4" name="Freeform 4810"/>
            <p:cNvSpPr>
              <a:spLocks noEditPoints="1"/>
            </p:cNvSpPr>
            <p:nvPr/>
          </p:nvSpPr>
          <p:spPr bwMode="auto">
            <a:xfrm>
              <a:off x="6816784" y="2354435"/>
              <a:ext cx="424105" cy="402042"/>
            </a:xfrm>
            <a:custGeom>
              <a:avLst/>
              <a:gdLst>
                <a:gd name="T0" fmla="*/ 302 w 346"/>
                <a:gd name="T1" fmla="*/ 272 h 328"/>
                <a:gd name="T2" fmla="*/ 260 w 346"/>
                <a:gd name="T3" fmla="*/ 316 h 328"/>
                <a:gd name="T4" fmla="*/ 172 w 346"/>
                <a:gd name="T5" fmla="*/ 328 h 328"/>
                <a:gd name="T6" fmla="*/ 98 w 346"/>
                <a:gd name="T7" fmla="*/ 320 h 328"/>
                <a:gd name="T8" fmla="*/ 56 w 346"/>
                <a:gd name="T9" fmla="*/ 296 h 328"/>
                <a:gd name="T10" fmla="*/ 18 w 346"/>
                <a:gd name="T11" fmla="*/ 240 h 328"/>
                <a:gd name="T12" fmla="*/ 2 w 346"/>
                <a:gd name="T13" fmla="*/ 188 h 328"/>
                <a:gd name="T14" fmla="*/ 24 w 346"/>
                <a:gd name="T15" fmla="*/ 178 h 328"/>
                <a:gd name="T16" fmla="*/ 94 w 346"/>
                <a:gd name="T17" fmla="*/ 212 h 328"/>
                <a:gd name="T18" fmla="*/ 108 w 346"/>
                <a:gd name="T19" fmla="*/ 254 h 328"/>
                <a:gd name="T20" fmla="*/ 156 w 346"/>
                <a:gd name="T21" fmla="*/ 286 h 328"/>
                <a:gd name="T22" fmla="*/ 202 w 346"/>
                <a:gd name="T23" fmla="*/ 282 h 328"/>
                <a:gd name="T24" fmla="*/ 244 w 346"/>
                <a:gd name="T25" fmla="*/ 242 h 328"/>
                <a:gd name="T26" fmla="*/ 272 w 346"/>
                <a:gd name="T27" fmla="*/ 204 h 328"/>
                <a:gd name="T28" fmla="*/ 336 w 346"/>
                <a:gd name="T29" fmla="*/ 182 h 328"/>
                <a:gd name="T30" fmla="*/ 346 w 346"/>
                <a:gd name="T31" fmla="*/ 194 h 328"/>
                <a:gd name="T32" fmla="*/ 100 w 346"/>
                <a:gd name="T33" fmla="*/ 180 h 328"/>
                <a:gd name="T34" fmla="*/ 128 w 346"/>
                <a:gd name="T35" fmla="*/ 146 h 328"/>
                <a:gd name="T36" fmla="*/ 172 w 346"/>
                <a:gd name="T37" fmla="*/ 132 h 328"/>
                <a:gd name="T38" fmla="*/ 206 w 346"/>
                <a:gd name="T39" fmla="*/ 140 h 328"/>
                <a:gd name="T40" fmla="*/ 238 w 346"/>
                <a:gd name="T41" fmla="*/ 170 h 328"/>
                <a:gd name="T42" fmla="*/ 280 w 346"/>
                <a:gd name="T43" fmla="*/ 164 h 328"/>
                <a:gd name="T44" fmla="*/ 296 w 346"/>
                <a:gd name="T45" fmla="*/ 106 h 328"/>
                <a:gd name="T46" fmla="*/ 258 w 346"/>
                <a:gd name="T47" fmla="*/ 46 h 328"/>
                <a:gd name="T48" fmla="*/ 212 w 346"/>
                <a:gd name="T49" fmla="*/ 84 h 328"/>
                <a:gd name="T50" fmla="*/ 200 w 346"/>
                <a:gd name="T51" fmla="*/ 94 h 328"/>
                <a:gd name="T52" fmla="*/ 194 w 346"/>
                <a:gd name="T53" fmla="*/ 90 h 328"/>
                <a:gd name="T54" fmla="*/ 208 w 346"/>
                <a:gd name="T55" fmla="*/ 10 h 328"/>
                <a:gd name="T56" fmla="*/ 204 w 346"/>
                <a:gd name="T57" fmla="*/ 6 h 328"/>
                <a:gd name="T58" fmla="*/ 172 w 346"/>
                <a:gd name="T59" fmla="*/ 0 h 328"/>
                <a:gd name="T60" fmla="*/ 140 w 346"/>
                <a:gd name="T61" fmla="*/ 6 h 328"/>
                <a:gd name="T62" fmla="*/ 154 w 346"/>
                <a:gd name="T63" fmla="*/ 78 h 328"/>
                <a:gd name="T64" fmla="*/ 146 w 346"/>
                <a:gd name="T65" fmla="*/ 94 h 328"/>
                <a:gd name="T66" fmla="*/ 140 w 346"/>
                <a:gd name="T67" fmla="*/ 92 h 328"/>
                <a:gd name="T68" fmla="*/ 116 w 346"/>
                <a:gd name="T69" fmla="*/ 28 h 328"/>
                <a:gd name="T70" fmla="*/ 74 w 346"/>
                <a:gd name="T71" fmla="*/ 58 h 328"/>
                <a:gd name="T72" fmla="*/ 42 w 346"/>
                <a:gd name="T73" fmla="*/ 128 h 328"/>
                <a:gd name="T74" fmla="*/ 82 w 346"/>
                <a:gd name="T75" fmla="*/ 172 h 328"/>
                <a:gd name="T76" fmla="*/ 222 w 346"/>
                <a:gd name="T77" fmla="*/ 210 h 328"/>
                <a:gd name="T78" fmla="*/ 208 w 346"/>
                <a:gd name="T79" fmla="*/ 246 h 328"/>
                <a:gd name="T80" fmla="*/ 172 w 346"/>
                <a:gd name="T81" fmla="*/ 260 h 328"/>
                <a:gd name="T82" fmla="*/ 144 w 346"/>
                <a:gd name="T83" fmla="*/ 252 h 328"/>
                <a:gd name="T84" fmla="*/ 124 w 346"/>
                <a:gd name="T85" fmla="*/ 220 h 328"/>
                <a:gd name="T86" fmla="*/ 126 w 346"/>
                <a:gd name="T87" fmla="*/ 190 h 328"/>
                <a:gd name="T88" fmla="*/ 152 w 346"/>
                <a:gd name="T89" fmla="*/ 164 h 328"/>
                <a:gd name="T90" fmla="*/ 182 w 346"/>
                <a:gd name="T91" fmla="*/ 162 h 328"/>
                <a:gd name="T92" fmla="*/ 214 w 346"/>
                <a:gd name="T93" fmla="*/ 182 h 328"/>
                <a:gd name="T94" fmla="*/ 222 w 346"/>
                <a:gd name="T95" fmla="*/ 210 h 328"/>
                <a:gd name="T96" fmla="*/ 206 w 346"/>
                <a:gd name="T97" fmla="*/ 204 h 328"/>
                <a:gd name="T98" fmla="*/ 198 w 346"/>
                <a:gd name="T99" fmla="*/ 202 h 328"/>
                <a:gd name="T100" fmla="*/ 192 w 346"/>
                <a:gd name="T101" fmla="*/ 210 h 328"/>
                <a:gd name="T102" fmla="*/ 172 w 346"/>
                <a:gd name="T103" fmla="*/ 232 h 328"/>
                <a:gd name="T104" fmla="*/ 164 w 346"/>
                <a:gd name="T105" fmla="*/ 236 h 328"/>
                <a:gd name="T106" fmla="*/ 166 w 346"/>
                <a:gd name="T107" fmla="*/ 244 h 328"/>
                <a:gd name="T108" fmla="*/ 180 w 346"/>
                <a:gd name="T109" fmla="*/ 246 h 328"/>
                <a:gd name="T110" fmla="*/ 202 w 346"/>
                <a:gd name="T111" fmla="*/ 230 h 328"/>
                <a:gd name="T112" fmla="*/ 208 w 346"/>
                <a:gd name="T113" fmla="*/ 2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6" h="328">
                  <a:moveTo>
                    <a:pt x="344" y="200"/>
                  </a:moveTo>
                  <a:lnTo>
                    <a:pt x="344" y="200"/>
                  </a:lnTo>
                  <a:lnTo>
                    <a:pt x="322" y="240"/>
                  </a:lnTo>
                  <a:lnTo>
                    <a:pt x="302" y="272"/>
                  </a:lnTo>
                  <a:lnTo>
                    <a:pt x="286" y="294"/>
                  </a:lnTo>
                  <a:lnTo>
                    <a:pt x="276" y="304"/>
                  </a:lnTo>
                  <a:lnTo>
                    <a:pt x="268" y="310"/>
                  </a:lnTo>
                  <a:lnTo>
                    <a:pt x="260" y="316"/>
                  </a:lnTo>
                  <a:lnTo>
                    <a:pt x="250" y="320"/>
                  </a:lnTo>
                  <a:lnTo>
                    <a:pt x="228" y="326"/>
                  </a:lnTo>
                  <a:lnTo>
                    <a:pt x="204" y="328"/>
                  </a:lnTo>
                  <a:lnTo>
                    <a:pt x="17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22" y="326"/>
                  </a:lnTo>
                  <a:lnTo>
                    <a:pt x="98" y="320"/>
                  </a:lnTo>
                  <a:lnTo>
                    <a:pt x="88" y="316"/>
                  </a:lnTo>
                  <a:lnTo>
                    <a:pt x="76" y="312"/>
                  </a:lnTo>
                  <a:lnTo>
                    <a:pt x="66" y="304"/>
                  </a:lnTo>
                  <a:lnTo>
                    <a:pt x="56" y="296"/>
                  </a:lnTo>
                  <a:lnTo>
                    <a:pt x="48" y="286"/>
                  </a:lnTo>
                  <a:lnTo>
                    <a:pt x="38" y="274"/>
                  </a:lnTo>
                  <a:lnTo>
                    <a:pt x="28" y="258"/>
                  </a:lnTo>
                  <a:lnTo>
                    <a:pt x="18" y="24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2" y="188"/>
                  </a:lnTo>
                  <a:lnTo>
                    <a:pt x="2" y="188"/>
                  </a:lnTo>
                  <a:lnTo>
                    <a:pt x="4" y="184"/>
                  </a:lnTo>
                  <a:lnTo>
                    <a:pt x="10" y="182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54" y="196"/>
                  </a:lnTo>
                  <a:lnTo>
                    <a:pt x="72" y="204"/>
                  </a:lnTo>
                  <a:lnTo>
                    <a:pt x="94" y="212"/>
                  </a:lnTo>
                  <a:lnTo>
                    <a:pt x="94" y="212"/>
                  </a:lnTo>
                  <a:lnTo>
                    <a:pt x="96" y="228"/>
                  </a:lnTo>
                  <a:lnTo>
                    <a:pt x="100" y="242"/>
                  </a:lnTo>
                  <a:lnTo>
                    <a:pt x="108" y="254"/>
                  </a:lnTo>
                  <a:lnTo>
                    <a:pt x="118" y="266"/>
                  </a:lnTo>
                  <a:lnTo>
                    <a:pt x="130" y="276"/>
                  </a:lnTo>
                  <a:lnTo>
                    <a:pt x="142" y="282"/>
                  </a:lnTo>
                  <a:lnTo>
                    <a:pt x="156" y="286"/>
                  </a:lnTo>
                  <a:lnTo>
                    <a:pt x="172" y="288"/>
                  </a:lnTo>
                  <a:lnTo>
                    <a:pt x="172" y="288"/>
                  </a:lnTo>
                  <a:lnTo>
                    <a:pt x="188" y="286"/>
                  </a:lnTo>
                  <a:lnTo>
                    <a:pt x="202" y="282"/>
                  </a:lnTo>
                  <a:lnTo>
                    <a:pt x="214" y="276"/>
                  </a:lnTo>
                  <a:lnTo>
                    <a:pt x="226" y="266"/>
                  </a:lnTo>
                  <a:lnTo>
                    <a:pt x="236" y="254"/>
                  </a:lnTo>
                  <a:lnTo>
                    <a:pt x="244" y="242"/>
                  </a:lnTo>
                  <a:lnTo>
                    <a:pt x="248" y="228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72" y="204"/>
                  </a:lnTo>
                  <a:lnTo>
                    <a:pt x="290" y="196"/>
                  </a:lnTo>
                  <a:lnTo>
                    <a:pt x="320" y="178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40" y="184"/>
                  </a:lnTo>
                  <a:lnTo>
                    <a:pt x="344" y="188"/>
                  </a:lnTo>
                  <a:lnTo>
                    <a:pt x="344" y="188"/>
                  </a:lnTo>
                  <a:lnTo>
                    <a:pt x="346" y="194"/>
                  </a:lnTo>
                  <a:lnTo>
                    <a:pt x="344" y="200"/>
                  </a:lnTo>
                  <a:lnTo>
                    <a:pt x="344" y="200"/>
                  </a:lnTo>
                  <a:close/>
                  <a:moveTo>
                    <a:pt x="100" y="180"/>
                  </a:moveTo>
                  <a:lnTo>
                    <a:pt x="100" y="180"/>
                  </a:lnTo>
                  <a:lnTo>
                    <a:pt x="106" y="170"/>
                  </a:lnTo>
                  <a:lnTo>
                    <a:pt x="112" y="160"/>
                  </a:lnTo>
                  <a:lnTo>
                    <a:pt x="120" y="152"/>
                  </a:lnTo>
                  <a:lnTo>
                    <a:pt x="128" y="146"/>
                  </a:lnTo>
                  <a:lnTo>
                    <a:pt x="138" y="140"/>
                  </a:lnTo>
                  <a:lnTo>
                    <a:pt x="148" y="136"/>
                  </a:lnTo>
                  <a:lnTo>
                    <a:pt x="160" y="134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84" y="134"/>
                  </a:lnTo>
                  <a:lnTo>
                    <a:pt x="196" y="136"/>
                  </a:lnTo>
                  <a:lnTo>
                    <a:pt x="206" y="140"/>
                  </a:lnTo>
                  <a:lnTo>
                    <a:pt x="216" y="146"/>
                  </a:lnTo>
                  <a:lnTo>
                    <a:pt x="224" y="152"/>
                  </a:lnTo>
                  <a:lnTo>
                    <a:pt x="232" y="162"/>
                  </a:lnTo>
                  <a:lnTo>
                    <a:pt x="238" y="170"/>
                  </a:lnTo>
                  <a:lnTo>
                    <a:pt x="244" y="180"/>
                  </a:lnTo>
                  <a:lnTo>
                    <a:pt x="244" y="180"/>
                  </a:lnTo>
                  <a:lnTo>
                    <a:pt x="262" y="172"/>
                  </a:lnTo>
                  <a:lnTo>
                    <a:pt x="280" y="164"/>
                  </a:lnTo>
                  <a:lnTo>
                    <a:pt x="306" y="150"/>
                  </a:lnTo>
                  <a:lnTo>
                    <a:pt x="306" y="150"/>
                  </a:lnTo>
                  <a:lnTo>
                    <a:pt x="302" y="128"/>
                  </a:lnTo>
                  <a:lnTo>
                    <a:pt x="296" y="106"/>
                  </a:lnTo>
                  <a:lnTo>
                    <a:pt x="290" y="88"/>
                  </a:lnTo>
                  <a:lnTo>
                    <a:pt x="282" y="72"/>
                  </a:lnTo>
                  <a:lnTo>
                    <a:pt x="270" y="58"/>
                  </a:lnTo>
                  <a:lnTo>
                    <a:pt x="258" y="46"/>
                  </a:lnTo>
                  <a:lnTo>
                    <a:pt x="244" y="36"/>
                  </a:lnTo>
                  <a:lnTo>
                    <a:pt x="228" y="2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0" y="88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4" y="90"/>
                  </a:lnTo>
                  <a:lnTo>
                    <a:pt x="190" y="88"/>
                  </a:lnTo>
                  <a:lnTo>
                    <a:pt x="188" y="84"/>
                  </a:lnTo>
                  <a:lnTo>
                    <a:pt x="190" y="78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6" y="8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38" y="8"/>
                  </a:lnTo>
                  <a:lnTo>
                    <a:pt x="136" y="10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6" y="84"/>
                  </a:lnTo>
                  <a:lnTo>
                    <a:pt x="154" y="88"/>
                  </a:lnTo>
                  <a:lnTo>
                    <a:pt x="150" y="90"/>
                  </a:lnTo>
                  <a:lnTo>
                    <a:pt x="146" y="94"/>
                  </a:lnTo>
                  <a:lnTo>
                    <a:pt x="146" y="94"/>
                  </a:lnTo>
                  <a:lnTo>
                    <a:pt x="144" y="94"/>
                  </a:lnTo>
                  <a:lnTo>
                    <a:pt x="144" y="94"/>
                  </a:lnTo>
                  <a:lnTo>
                    <a:pt x="140" y="92"/>
                  </a:lnTo>
                  <a:lnTo>
                    <a:pt x="136" y="92"/>
                  </a:lnTo>
                  <a:lnTo>
                    <a:pt x="134" y="88"/>
                  </a:lnTo>
                  <a:lnTo>
                    <a:pt x="132" y="84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00" y="36"/>
                  </a:lnTo>
                  <a:lnTo>
                    <a:pt x="86" y="46"/>
                  </a:lnTo>
                  <a:lnTo>
                    <a:pt x="74" y="58"/>
                  </a:lnTo>
                  <a:lnTo>
                    <a:pt x="62" y="72"/>
                  </a:lnTo>
                  <a:lnTo>
                    <a:pt x="54" y="88"/>
                  </a:lnTo>
                  <a:lnTo>
                    <a:pt x="48" y="106"/>
                  </a:lnTo>
                  <a:lnTo>
                    <a:pt x="42" y="128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64" y="164"/>
                  </a:lnTo>
                  <a:lnTo>
                    <a:pt x="82" y="172"/>
                  </a:lnTo>
                  <a:lnTo>
                    <a:pt x="100" y="180"/>
                  </a:lnTo>
                  <a:lnTo>
                    <a:pt x="100" y="180"/>
                  </a:lnTo>
                  <a:close/>
                  <a:moveTo>
                    <a:pt x="222" y="210"/>
                  </a:moveTo>
                  <a:lnTo>
                    <a:pt x="222" y="210"/>
                  </a:lnTo>
                  <a:lnTo>
                    <a:pt x="220" y="220"/>
                  </a:lnTo>
                  <a:lnTo>
                    <a:pt x="218" y="230"/>
                  </a:lnTo>
                  <a:lnTo>
                    <a:pt x="214" y="238"/>
                  </a:lnTo>
                  <a:lnTo>
                    <a:pt x="208" y="246"/>
                  </a:lnTo>
                  <a:lnTo>
                    <a:pt x="200" y="252"/>
                  </a:lnTo>
                  <a:lnTo>
                    <a:pt x="192" y="256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2" y="260"/>
                  </a:lnTo>
                  <a:lnTo>
                    <a:pt x="162" y="260"/>
                  </a:lnTo>
                  <a:lnTo>
                    <a:pt x="152" y="256"/>
                  </a:lnTo>
                  <a:lnTo>
                    <a:pt x="144" y="252"/>
                  </a:lnTo>
                  <a:lnTo>
                    <a:pt x="136" y="246"/>
                  </a:lnTo>
                  <a:lnTo>
                    <a:pt x="130" y="238"/>
                  </a:lnTo>
                  <a:lnTo>
                    <a:pt x="126" y="230"/>
                  </a:lnTo>
                  <a:lnTo>
                    <a:pt x="124" y="220"/>
                  </a:lnTo>
                  <a:lnTo>
                    <a:pt x="122" y="210"/>
                  </a:lnTo>
                  <a:lnTo>
                    <a:pt x="122" y="210"/>
                  </a:lnTo>
                  <a:lnTo>
                    <a:pt x="124" y="200"/>
                  </a:lnTo>
                  <a:lnTo>
                    <a:pt x="126" y="190"/>
                  </a:lnTo>
                  <a:lnTo>
                    <a:pt x="130" y="182"/>
                  </a:lnTo>
                  <a:lnTo>
                    <a:pt x="136" y="176"/>
                  </a:lnTo>
                  <a:lnTo>
                    <a:pt x="144" y="170"/>
                  </a:lnTo>
                  <a:lnTo>
                    <a:pt x="152" y="164"/>
                  </a:lnTo>
                  <a:lnTo>
                    <a:pt x="162" y="162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82" y="162"/>
                  </a:lnTo>
                  <a:lnTo>
                    <a:pt x="192" y="164"/>
                  </a:lnTo>
                  <a:lnTo>
                    <a:pt x="200" y="170"/>
                  </a:lnTo>
                  <a:lnTo>
                    <a:pt x="208" y="176"/>
                  </a:lnTo>
                  <a:lnTo>
                    <a:pt x="214" y="182"/>
                  </a:lnTo>
                  <a:lnTo>
                    <a:pt x="218" y="190"/>
                  </a:lnTo>
                  <a:lnTo>
                    <a:pt x="220" y="200"/>
                  </a:lnTo>
                  <a:lnTo>
                    <a:pt x="222" y="210"/>
                  </a:lnTo>
                  <a:lnTo>
                    <a:pt x="222" y="210"/>
                  </a:lnTo>
                  <a:close/>
                  <a:moveTo>
                    <a:pt x="208" y="210"/>
                  </a:moveTo>
                  <a:lnTo>
                    <a:pt x="208" y="210"/>
                  </a:lnTo>
                  <a:lnTo>
                    <a:pt x="208" y="208"/>
                  </a:lnTo>
                  <a:lnTo>
                    <a:pt x="206" y="204"/>
                  </a:lnTo>
                  <a:lnTo>
                    <a:pt x="204" y="202"/>
                  </a:lnTo>
                  <a:lnTo>
                    <a:pt x="200" y="202"/>
                  </a:lnTo>
                  <a:lnTo>
                    <a:pt x="200" y="202"/>
                  </a:lnTo>
                  <a:lnTo>
                    <a:pt x="198" y="202"/>
                  </a:lnTo>
                  <a:lnTo>
                    <a:pt x="196" y="204"/>
                  </a:lnTo>
                  <a:lnTo>
                    <a:pt x="194" y="208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8"/>
                  </a:lnTo>
                  <a:lnTo>
                    <a:pt x="186" y="226"/>
                  </a:lnTo>
                  <a:lnTo>
                    <a:pt x="180" y="230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68" y="232"/>
                  </a:lnTo>
                  <a:lnTo>
                    <a:pt x="166" y="234"/>
                  </a:lnTo>
                  <a:lnTo>
                    <a:pt x="164" y="236"/>
                  </a:lnTo>
                  <a:lnTo>
                    <a:pt x="164" y="240"/>
                  </a:lnTo>
                  <a:lnTo>
                    <a:pt x="164" y="240"/>
                  </a:lnTo>
                  <a:lnTo>
                    <a:pt x="164" y="242"/>
                  </a:lnTo>
                  <a:lnTo>
                    <a:pt x="166" y="244"/>
                  </a:lnTo>
                  <a:lnTo>
                    <a:pt x="168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80" y="246"/>
                  </a:lnTo>
                  <a:lnTo>
                    <a:pt x="186" y="244"/>
                  </a:lnTo>
                  <a:lnTo>
                    <a:pt x="192" y="240"/>
                  </a:lnTo>
                  <a:lnTo>
                    <a:pt x="198" y="236"/>
                  </a:lnTo>
                  <a:lnTo>
                    <a:pt x="202" y="230"/>
                  </a:lnTo>
                  <a:lnTo>
                    <a:pt x="206" y="224"/>
                  </a:lnTo>
                  <a:lnTo>
                    <a:pt x="208" y="218"/>
                  </a:lnTo>
                  <a:lnTo>
                    <a:pt x="208" y="210"/>
                  </a:lnTo>
                  <a:lnTo>
                    <a:pt x="208" y="2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6318" y="3074707"/>
            <a:ext cx="612000" cy="612000"/>
            <a:chOff x="4091659" y="3474401"/>
            <a:chExt cx="612000" cy="612000"/>
          </a:xfrm>
        </p:grpSpPr>
        <p:sp>
          <p:nvSpPr>
            <p:cNvPr id="26" name="Oval 25"/>
            <p:cNvSpPr/>
            <p:nvPr/>
          </p:nvSpPr>
          <p:spPr bwMode="ltGray">
            <a:xfrm>
              <a:off x="4091659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7" name="Freeform 4815"/>
            <p:cNvSpPr>
              <a:spLocks noEditPoints="1"/>
            </p:cNvSpPr>
            <p:nvPr/>
          </p:nvSpPr>
          <p:spPr bwMode="auto">
            <a:xfrm>
              <a:off x="4169672" y="3568886"/>
              <a:ext cx="455975" cy="468232"/>
            </a:xfrm>
            <a:custGeom>
              <a:avLst/>
              <a:gdLst>
                <a:gd name="T0" fmla="*/ 106 w 372"/>
                <a:gd name="T1" fmla="*/ 158 h 382"/>
                <a:gd name="T2" fmla="*/ 128 w 372"/>
                <a:gd name="T3" fmla="*/ 126 h 382"/>
                <a:gd name="T4" fmla="*/ 170 w 372"/>
                <a:gd name="T5" fmla="*/ 150 h 382"/>
                <a:gd name="T6" fmla="*/ 154 w 372"/>
                <a:gd name="T7" fmla="*/ 158 h 382"/>
                <a:gd name="T8" fmla="*/ 132 w 372"/>
                <a:gd name="T9" fmla="*/ 146 h 382"/>
                <a:gd name="T10" fmla="*/ 148 w 372"/>
                <a:gd name="T11" fmla="*/ 166 h 382"/>
                <a:gd name="T12" fmla="*/ 238 w 372"/>
                <a:gd name="T13" fmla="*/ 202 h 382"/>
                <a:gd name="T14" fmla="*/ 234 w 372"/>
                <a:gd name="T15" fmla="*/ 192 h 382"/>
                <a:gd name="T16" fmla="*/ 218 w 372"/>
                <a:gd name="T17" fmla="*/ 206 h 382"/>
                <a:gd name="T18" fmla="*/ 156 w 372"/>
                <a:gd name="T19" fmla="*/ 238 h 382"/>
                <a:gd name="T20" fmla="*/ 148 w 372"/>
                <a:gd name="T21" fmla="*/ 268 h 382"/>
                <a:gd name="T22" fmla="*/ 166 w 372"/>
                <a:gd name="T23" fmla="*/ 256 h 382"/>
                <a:gd name="T24" fmla="*/ 214 w 372"/>
                <a:gd name="T25" fmla="*/ 236 h 382"/>
                <a:gd name="T26" fmla="*/ 238 w 372"/>
                <a:gd name="T27" fmla="*/ 202 h 382"/>
                <a:gd name="T28" fmla="*/ 212 w 372"/>
                <a:gd name="T29" fmla="*/ 40 h 382"/>
                <a:gd name="T30" fmla="*/ 186 w 372"/>
                <a:gd name="T31" fmla="*/ 0 h 382"/>
                <a:gd name="T32" fmla="*/ 166 w 372"/>
                <a:gd name="T33" fmla="*/ 48 h 382"/>
                <a:gd name="T34" fmla="*/ 160 w 372"/>
                <a:gd name="T35" fmla="*/ 114 h 382"/>
                <a:gd name="T36" fmla="*/ 146 w 372"/>
                <a:gd name="T37" fmla="*/ 66 h 382"/>
                <a:gd name="T38" fmla="*/ 4 w 372"/>
                <a:gd name="T39" fmla="*/ 38 h 382"/>
                <a:gd name="T40" fmla="*/ 8 w 372"/>
                <a:gd name="T41" fmla="*/ 66 h 382"/>
                <a:gd name="T42" fmla="*/ 58 w 372"/>
                <a:gd name="T43" fmla="*/ 94 h 382"/>
                <a:gd name="T44" fmla="*/ 126 w 372"/>
                <a:gd name="T45" fmla="*/ 114 h 382"/>
                <a:gd name="T46" fmla="*/ 178 w 372"/>
                <a:gd name="T47" fmla="*/ 146 h 382"/>
                <a:gd name="T48" fmla="*/ 196 w 372"/>
                <a:gd name="T49" fmla="*/ 140 h 382"/>
                <a:gd name="T50" fmla="*/ 186 w 372"/>
                <a:gd name="T51" fmla="*/ 68 h 382"/>
                <a:gd name="T52" fmla="*/ 244 w 372"/>
                <a:gd name="T53" fmla="*/ 38 h 382"/>
                <a:gd name="T54" fmla="*/ 226 w 372"/>
                <a:gd name="T55" fmla="*/ 66 h 382"/>
                <a:gd name="T56" fmla="*/ 212 w 372"/>
                <a:gd name="T57" fmla="*/ 114 h 382"/>
                <a:gd name="T58" fmla="*/ 258 w 372"/>
                <a:gd name="T59" fmla="*/ 102 h 382"/>
                <a:gd name="T60" fmla="*/ 340 w 372"/>
                <a:gd name="T61" fmla="*/ 76 h 382"/>
                <a:gd name="T62" fmla="*/ 372 w 372"/>
                <a:gd name="T63" fmla="*/ 44 h 382"/>
                <a:gd name="T64" fmla="*/ 232 w 372"/>
                <a:gd name="T65" fmla="*/ 126 h 382"/>
                <a:gd name="T66" fmla="*/ 202 w 372"/>
                <a:gd name="T67" fmla="*/ 154 h 382"/>
                <a:gd name="T68" fmla="*/ 220 w 372"/>
                <a:gd name="T69" fmla="*/ 156 h 382"/>
                <a:gd name="T70" fmla="*/ 244 w 372"/>
                <a:gd name="T71" fmla="*/ 148 h 382"/>
                <a:gd name="T72" fmla="*/ 196 w 372"/>
                <a:gd name="T73" fmla="*/ 170 h 382"/>
                <a:gd name="T74" fmla="*/ 144 w 372"/>
                <a:gd name="T75" fmla="*/ 186 h 382"/>
                <a:gd name="T76" fmla="*/ 136 w 372"/>
                <a:gd name="T77" fmla="*/ 218 h 382"/>
                <a:gd name="T78" fmla="*/ 164 w 372"/>
                <a:gd name="T79" fmla="*/ 216 h 382"/>
                <a:gd name="T80" fmla="*/ 156 w 372"/>
                <a:gd name="T81" fmla="*/ 202 h 382"/>
                <a:gd name="T82" fmla="*/ 222 w 372"/>
                <a:gd name="T83" fmla="*/ 186 h 382"/>
                <a:gd name="T84" fmla="*/ 266 w 372"/>
                <a:gd name="T85" fmla="*/ 150 h 382"/>
                <a:gd name="T86" fmla="*/ 214 w 372"/>
                <a:gd name="T87" fmla="*/ 286 h 382"/>
                <a:gd name="T88" fmla="*/ 198 w 372"/>
                <a:gd name="T89" fmla="*/ 298 h 382"/>
                <a:gd name="T90" fmla="*/ 190 w 372"/>
                <a:gd name="T91" fmla="*/ 310 h 382"/>
                <a:gd name="T92" fmla="*/ 178 w 372"/>
                <a:gd name="T93" fmla="*/ 380 h 382"/>
                <a:gd name="T94" fmla="*/ 196 w 372"/>
                <a:gd name="T95" fmla="*/ 372 h 382"/>
                <a:gd name="T96" fmla="*/ 216 w 372"/>
                <a:gd name="T97" fmla="*/ 306 h 382"/>
                <a:gd name="T98" fmla="*/ 214 w 372"/>
                <a:gd name="T99" fmla="*/ 286 h 382"/>
                <a:gd name="T100" fmla="*/ 206 w 372"/>
                <a:gd name="T101" fmla="*/ 258 h 382"/>
                <a:gd name="T102" fmla="*/ 160 w 372"/>
                <a:gd name="T103" fmla="*/ 284 h 382"/>
                <a:gd name="T104" fmla="*/ 154 w 372"/>
                <a:gd name="T105" fmla="*/ 300 h 382"/>
                <a:gd name="T106" fmla="*/ 160 w 372"/>
                <a:gd name="T107" fmla="*/ 316 h 382"/>
                <a:gd name="T108" fmla="*/ 174 w 372"/>
                <a:gd name="T109" fmla="*/ 316 h 382"/>
                <a:gd name="T110" fmla="*/ 174 w 372"/>
                <a:gd name="T111" fmla="*/ 298 h 382"/>
                <a:gd name="T112" fmla="*/ 222 w 372"/>
                <a:gd name="T113" fmla="*/ 268 h 382"/>
                <a:gd name="T114" fmla="*/ 210 w 372"/>
                <a:gd name="T115" fmla="*/ 2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2" h="382">
                  <a:moveTo>
                    <a:pt x="136" y="182"/>
                  </a:moveTo>
                  <a:lnTo>
                    <a:pt x="136" y="182"/>
                  </a:lnTo>
                  <a:lnTo>
                    <a:pt x="124" y="178"/>
                  </a:lnTo>
                  <a:lnTo>
                    <a:pt x="114" y="172"/>
                  </a:lnTo>
                  <a:lnTo>
                    <a:pt x="110" y="168"/>
                  </a:lnTo>
                  <a:lnTo>
                    <a:pt x="108" y="162"/>
                  </a:lnTo>
                  <a:lnTo>
                    <a:pt x="106" y="158"/>
                  </a:lnTo>
                  <a:lnTo>
                    <a:pt x="106" y="150"/>
                  </a:lnTo>
                  <a:lnTo>
                    <a:pt x="106" y="150"/>
                  </a:lnTo>
                  <a:lnTo>
                    <a:pt x="108" y="142"/>
                  </a:lnTo>
                  <a:lnTo>
                    <a:pt x="114" y="136"/>
                  </a:lnTo>
                  <a:lnTo>
                    <a:pt x="120" y="130"/>
                  </a:lnTo>
                  <a:lnTo>
                    <a:pt x="128" y="126"/>
                  </a:lnTo>
                  <a:lnTo>
                    <a:pt x="128" y="126"/>
                  </a:lnTo>
                  <a:lnTo>
                    <a:pt x="140" y="126"/>
                  </a:lnTo>
                  <a:lnTo>
                    <a:pt x="150" y="130"/>
                  </a:lnTo>
                  <a:lnTo>
                    <a:pt x="160" y="136"/>
                  </a:lnTo>
                  <a:lnTo>
                    <a:pt x="166" y="140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50"/>
                  </a:lnTo>
                  <a:lnTo>
                    <a:pt x="170" y="154"/>
                  </a:lnTo>
                  <a:lnTo>
                    <a:pt x="168" y="158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2" y="162"/>
                  </a:lnTo>
                  <a:lnTo>
                    <a:pt x="158" y="160"/>
                  </a:lnTo>
                  <a:lnTo>
                    <a:pt x="154" y="158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48" y="150"/>
                  </a:lnTo>
                  <a:lnTo>
                    <a:pt x="142" y="148"/>
                  </a:lnTo>
                  <a:lnTo>
                    <a:pt x="138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52"/>
                  </a:lnTo>
                  <a:lnTo>
                    <a:pt x="126" y="152"/>
                  </a:lnTo>
                  <a:lnTo>
                    <a:pt x="128" y="156"/>
                  </a:lnTo>
                  <a:lnTo>
                    <a:pt x="130" y="158"/>
                  </a:lnTo>
                  <a:lnTo>
                    <a:pt x="136" y="162"/>
                  </a:lnTo>
                  <a:lnTo>
                    <a:pt x="148" y="166"/>
                  </a:lnTo>
                  <a:lnTo>
                    <a:pt x="162" y="168"/>
                  </a:lnTo>
                  <a:lnTo>
                    <a:pt x="162" y="168"/>
                  </a:lnTo>
                  <a:lnTo>
                    <a:pt x="146" y="174"/>
                  </a:lnTo>
                  <a:lnTo>
                    <a:pt x="136" y="182"/>
                  </a:lnTo>
                  <a:lnTo>
                    <a:pt x="136" y="182"/>
                  </a:lnTo>
                  <a:close/>
                  <a:moveTo>
                    <a:pt x="238" y="202"/>
                  </a:move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198"/>
                  </a:lnTo>
                  <a:lnTo>
                    <a:pt x="234" y="192"/>
                  </a:lnTo>
                  <a:lnTo>
                    <a:pt x="234" y="192"/>
                  </a:lnTo>
                  <a:lnTo>
                    <a:pt x="208" y="196"/>
                  </a:lnTo>
                  <a:lnTo>
                    <a:pt x="208" y="196"/>
                  </a:lnTo>
                  <a:lnTo>
                    <a:pt x="216" y="202"/>
                  </a:lnTo>
                  <a:lnTo>
                    <a:pt x="218" y="206"/>
                  </a:lnTo>
                  <a:lnTo>
                    <a:pt x="218" y="206"/>
                  </a:lnTo>
                  <a:lnTo>
                    <a:pt x="218" y="206"/>
                  </a:lnTo>
                  <a:lnTo>
                    <a:pt x="218" y="210"/>
                  </a:lnTo>
                  <a:lnTo>
                    <a:pt x="212" y="214"/>
                  </a:lnTo>
                  <a:lnTo>
                    <a:pt x="202" y="220"/>
                  </a:lnTo>
                  <a:lnTo>
                    <a:pt x="188" y="224"/>
                  </a:lnTo>
                  <a:lnTo>
                    <a:pt x="188" y="224"/>
                  </a:lnTo>
                  <a:lnTo>
                    <a:pt x="168" y="230"/>
                  </a:lnTo>
                  <a:lnTo>
                    <a:pt x="156" y="238"/>
                  </a:lnTo>
                  <a:lnTo>
                    <a:pt x="150" y="242"/>
                  </a:lnTo>
                  <a:lnTo>
                    <a:pt x="148" y="246"/>
                  </a:lnTo>
                  <a:lnTo>
                    <a:pt x="146" y="252"/>
                  </a:lnTo>
                  <a:lnTo>
                    <a:pt x="146" y="258"/>
                  </a:lnTo>
                  <a:lnTo>
                    <a:pt x="146" y="258"/>
                  </a:lnTo>
                  <a:lnTo>
                    <a:pt x="146" y="262"/>
                  </a:lnTo>
                  <a:lnTo>
                    <a:pt x="148" y="268"/>
                  </a:lnTo>
                  <a:lnTo>
                    <a:pt x="156" y="276"/>
                  </a:lnTo>
                  <a:lnTo>
                    <a:pt x="156" y="276"/>
                  </a:lnTo>
                  <a:lnTo>
                    <a:pt x="164" y="270"/>
                  </a:lnTo>
                  <a:lnTo>
                    <a:pt x="174" y="264"/>
                  </a:lnTo>
                  <a:lnTo>
                    <a:pt x="174" y="264"/>
                  </a:lnTo>
                  <a:lnTo>
                    <a:pt x="168" y="260"/>
                  </a:lnTo>
                  <a:lnTo>
                    <a:pt x="166" y="256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70" y="252"/>
                  </a:lnTo>
                  <a:lnTo>
                    <a:pt x="178" y="248"/>
                  </a:lnTo>
                  <a:lnTo>
                    <a:pt x="192" y="244"/>
                  </a:lnTo>
                  <a:lnTo>
                    <a:pt x="192" y="244"/>
                  </a:lnTo>
                  <a:lnTo>
                    <a:pt x="214" y="236"/>
                  </a:lnTo>
                  <a:lnTo>
                    <a:pt x="222" y="232"/>
                  </a:lnTo>
                  <a:lnTo>
                    <a:pt x="228" y="226"/>
                  </a:lnTo>
                  <a:lnTo>
                    <a:pt x="234" y="222"/>
                  </a:lnTo>
                  <a:lnTo>
                    <a:pt x="238" y="216"/>
                  </a:lnTo>
                  <a:lnTo>
                    <a:pt x="238" y="208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38" y="202"/>
                  </a:lnTo>
                  <a:close/>
                  <a:moveTo>
                    <a:pt x="186" y="58"/>
                  </a:moveTo>
                  <a:lnTo>
                    <a:pt x="186" y="58"/>
                  </a:lnTo>
                  <a:lnTo>
                    <a:pt x="198" y="54"/>
                  </a:lnTo>
                  <a:lnTo>
                    <a:pt x="206" y="48"/>
                  </a:lnTo>
                  <a:lnTo>
                    <a:pt x="212" y="40"/>
                  </a:lnTo>
                  <a:lnTo>
                    <a:pt x="214" y="28"/>
                  </a:lnTo>
                  <a:lnTo>
                    <a:pt x="214" y="28"/>
                  </a:lnTo>
                  <a:lnTo>
                    <a:pt x="212" y="18"/>
                  </a:lnTo>
                  <a:lnTo>
                    <a:pt x="206" y="8"/>
                  </a:lnTo>
                  <a:lnTo>
                    <a:pt x="198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4" y="2"/>
                  </a:lnTo>
                  <a:lnTo>
                    <a:pt x="166" y="8"/>
                  </a:lnTo>
                  <a:lnTo>
                    <a:pt x="160" y="18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60" y="40"/>
                  </a:lnTo>
                  <a:lnTo>
                    <a:pt x="166" y="48"/>
                  </a:lnTo>
                  <a:lnTo>
                    <a:pt x="174" y="54"/>
                  </a:lnTo>
                  <a:lnTo>
                    <a:pt x="186" y="58"/>
                  </a:lnTo>
                  <a:lnTo>
                    <a:pt x="186" y="58"/>
                  </a:lnTo>
                  <a:close/>
                  <a:moveTo>
                    <a:pt x="134" y="116"/>
                  </a:moveTo>
                  <a:lnTo>
                    <a:pt x="156" y="116"/>
                  </a:lnTo>
                  <a:lnTo>
                    <a:pt x="156" y="116"/>
                  </a:lnTo>
                  <a:lnTo>
                    <a:pt x="160" y="114"/>
                  </a:lnTo>
                  <a:lnTo>
                    <a:pt x="162" y="112"/>
                  </a:lnTo>
                  <a:lnTo>
                    <a:pt x="162" y="72"/>
                  </a:lnTo>
                  <a:lnTo>
                    <a:pt x="162" y="72"/>
                  </a:lnTo>
                  <a:lnTo>
                    <a:pt x="160" y="70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46" y="66"/>
                  </a:lnTo>
                  <a:lnTo>
                    <a:pt x="140" y="60"/>
                  </a:lnTo>
                  <a:lnTo>
                    <a:pt x="134" y="54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30" y="40"/>
                  </a:lnTo>
                  <a:lnTo>
                    <a:pt x="128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8" y="66"/>
                  </a:lnTo>
                  <a:lnTo>
                    <a:pt x="18" y="72"/>
                  </a:lnTo>
                  <a:lnTo>
                    <a:pt x="24" y="74"/>
                  </a:lnTo>
                  <a:lnTo>
                    <a:pt x="32" y="76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2" y="86"/>
                  </a:lnTo>
                  <a:lnTo>
                    <a:pt x="58" y="94"/>
                  </a:lnTo>
                  <a:lnTo>
                    <a:pt x="68" y="100"/>
                  </a:lnTo>
                  <a:lnTo>
                    <a:pt x="80" y="102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6" y="108"/>
                  </a:lnTo>
                  <a:lnTo>
                    <a:pt x="122" y="112"/>
                  </a:lnTo>
                  <a:lnTo>
                    <a:pt x="126" y="114"/>
                  </a:lnTo>
                  <a:lnTo>
                    <a:pt x="134" y="116"/>
                  </a:lnTo>
                  <a:lnTo>
                    <a:pt x="134" y="116"/>
                  </a:lnTo>
                  <a:close/>
                  <a:moveTo>
                    <a:pt x="176" y="78"/>
                  </a:moveTo>
                  <a:lnTo>
                    <a:pt x="176" y="140"/>
                  </a:lnTo>
                  <a:lnTo>
                    <a:pt x="176" y="140"/>
                  </a:lnTo>
                  <a:lnTo>
                    <a:pt x="176" y="144"/>
                  </a:lnTo>
                  <a:lnTo>
                    <a:pt x="178" y="146"/>
                  </a:lnTo>
                  <a:lnTo>
                    <a:pt x="182" y="148"/>
                  </a:lnTo>
                  <a:lnTo>
                    <a:pt x="186" y="150"/>
                  </a:lnTo>
                  <a:lnTo>
                    <a:pt x="186" y="150"/>
                  </a:lnTo>
                  <a:lnTo>
                    <a:pt x="190" y="148"/>
                  </a:lnTo>
                  <a:lnTo>
                    <a:pt x="194" y="146"/>
                  </a:lnTo>
                  <a:lnTo>
                    <a:pt x="196" y="144"/>
                  </a:lnTo>
                  <a:lnTo>
                    <a:pt x="196" y="140"/>
                  </a:lnTo>
                  <a:lnTo>
                    <a:pt x="196" y="78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194" y="70"/>
                  </a:lnTo>
                  <a:lnTo>
                    <a:pt x="19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82" y="68"/>
                  </a:lnTo>
                  <a:lnTo>
                    <a:pt x="178" y="70"/>
                  </a:lnTo>
                  <a:lnTo>
                    <a:pt x="176" y="74"/>
                  </a:lnTo>
                  <a:lnTo>
                    <a:pt x="176" y="78"/>
                  </a:lnTo>
                  <a:lnTo>
                    <a:pt x="176" y="78"/>
                  </a:lnTo>
                  <a:close/>
                  <a:moveTo>
                    <a:pt x="368" y="38"/>
                  </a:moveTo>
                  <a:lnTo>
                    <a:pt x="244" y="38"/>
                  </a:lnTo>
                  <a:lnTo>
                    <a:pt x="244" y="38"/>
                  </a:lnTo>
                  <a:lnTo>
                    <a:pt x="242" y="40"/>
                  </a:lnTo>
                  <a:lnTo>
                    <a:pt x="240" y="44"/>
                  </a:lnTo>
                  <a:lnTo>
                    <a:pt x="240" y="44"/>
                  </a:lnTo>
                  <a:lnTo>
                    <a:pt x="238" y="54"/>
                  </a:lnTo>
                  <a:lnTo>
                    <a:pt x="232" y="60"/>
                  </a:lnTo>
                  <a:lnTo>
                    <a:pt x="226" y="66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2" y="70"/>
                  </a:lnTo>
                  <a:lnTo>
                    <a:pt x="210" y="72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12" y="114"/>
                  </a:lnTo>
                  <a:lnTo>
                    <a:pt x="216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46" y="114"/>
                  </a:lnTo>
                  <a:lnTo>
                    <a:pt x="250" y="112"/>
                  </a:lnTo>
                  <a:lnTo>
                    <a:pt x="256" y="108"/>
                  </a:lnTo>
                  <a:lnTo>
                    <a:pt x="258" y="102"/>
                  </a:lnTo>
                  <a:lnTo>
                    <a:pt x="292" y="102"/>
                  </a:lnTo>
                  <a:lnTo>
                    <a:pt x="292" y="102"/>
                  </a:lnTo>
                  <a:lnTo>
                    <a:pt x="304" y="100"/>
                  </a:lnTo>
                  <a:lnTo>
                    <a:pt x="314" y="94"/>
                  </a:lnTo>
                  <a:lnTo>
                    <a:pt x="320" y="86"/>
                  </a:lnTo>
                  <a:lnTo>
                    <a:pt x="324" y="76"/>
                  </a:lnTo>
                  <a:lnTo>
                    <a:pt x="340" y="76"/>
                  </a:lnTo>
                  <a:lnTo>
                    <a:pt x="340" y="76"/>
                  </a:lnTo>
                  <a:lnTo>
                    <a:pt x="348" y="74"/>
                  </a:lnTo>
                  <a:lnTo>
                    <a:pt x="354" y="72"/>
                  </a:lnTo>
                  <a:lnTo>
                    <a:pt x="364" y="66"/>
                  </a:lnTo>
                  <a:lnTo>
                    <a:pt x="370" y="56"/>
                  </a:lnTo>
                  <a:lnTo>
                    <a:pt x="372" y="50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370" y="40"/>
                  </a:lnTo>
                  <a:lnTo>
                    <a:pt x="368" y="38"/>
                  </a:lnTo>
                  <a:lnTo>
                    <a:pt x="368" y="38"/>
                  </a:lnTo>
                  <a:close/>
                  <a:moveTo>
                    <a:pt x="244" y="126"/>
                  </a:moveTo>
                  <a:lnTo>
                    <a:pt x="244" y="126"/>
                  </a:lnTo>
                  <a:lnTo>
                    <a:pt x="232" y="126"/>
                  </a:lnTo>
                  <a:lnTo>
                    <a:pt x="222" y="130"/>
                  </a:lnTo>
                  <a:lnTo>
                    <a:pt x="212" y="136"/>
                  </a:lnTo>
                  <a:lnTo>
                    <a:pt x="206" y="140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50"/>
                  </a:lnTo>
                  <a:lnTo>
                    <a:pt x="202" y="154"/>
                  </a:lnTo>
                  <a:lnTo>
                    <a:pt x="204" y="158"/>
                  </a:lnTo>
                  <a:lnTo>
                    <a:pt x="206" y="160"/>
                  </a:lnTo>
                  <a:lnTo>
                    <a:pt x="206" y="160"/>
                  </a:lnTo>
                  <a:lnTo>
                    <a:pt x="210" y="162"/>
                  </a:lnTo>
                  <a:lnTo>
                    <a:pt x="214" y="160"/>
                  </a:lnTo>
                  <a:lnTo>
                    <a:pt x="218" y="158"/>
                  </a:lnTo>
                  <a:lnTo>
                    <a:pt x="220" y="156"/>
                  </a:lnTo>
                  <a:lnTo>
                    <a:pt x="220" y="156"/>
                  </a:lnTo>
                  <a:lnTo>
                    <a:pt x="224" y="150"/>
                  </a:lnTo>
                  <a:lnTo>
                    <a:pt x="230" y="148"/>
                  </a:lnTo>
                  <a:lnTo>
                    <a:pt x="234" y="146"/>
                  </a:lnTo>
                  <a:lnTo>
                    <a:pt x="240" y="146"/>
                  </a:lnTo>
                  <a:lnTo>
                    <a:pt x="240" y="146"/>
                  </a:lnTo>
                  <a:lnTo>
                    <a:pt x="244" y="148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4" y="156"/>
                  </a:lnTo>
                  <a:lnTo>
                    <a:pt x="242" y="160"/>
                  </a:lnTo>
                  <a:lnTo>
                    <a:pt x="230" y="164"/>
                  </a:lnTo>
                  <a:lnTo>
                    <a:pt x="214" y="168"/>
                  </a:lnTo>
                  <a:lnTo>
                    <a:pt x="196" y="170"/>
                  </a:lnTo>
                  <a:lnTo>
                    <a:pt x="196" y="170"/>
                  </a:lnTo>
                  <a:lnTo>
                    <a:pt x="184" y="172"/>
                  </a:lnTo>
                  <a:lnTo>
                    <a:pt x="184" y="172"/>
                  </a:lnTo>
                  <a:lnTo>
                    <a:pt x="170" y="174"/>
                  </a:lnTo>
                  <a:lnTo>
                    <a:pt x="160" y="178"/>
                  </a:lnTo>
                  <a:lnTo>
                    <a:pt x="150" y="182"/>
                  </a:lnTo>
                  <a:lnTo>
                    <a:pt x="144" y="186"/>
                  </a:lnTo>
                  <a:lnTo>
                    <a:pt x="140" y="190"/>
                  </a:lnTo>
                  <a:lnTo>
                    <a:pt x="136" y="194"/>
                  </a:lnTo>
                  <a:lnTo>
                    <a:pt x="134" y="202"/>
                  </a:lnTo>
                  <a:lnTo>
                    <a:pt x="134" y="202"/>
                  </a:lnTo>
                  <a:lnTo>
                    <a:pt x="134" y="202"/>
                  </a:lnTo>
                  <a:lnTo>
                    <a:pt x="134" y="210"/>
                  </a:lnTo>
                  <a:lnTo>
                    <a:pt x="136" y="218"/>
                  </a:lnTo>
                  <a:lnTo>
                    <a:pt x="142" y="226"/>
                  </a:lnTo>
                  <a:lnTo>
                    <a:pt x="150" y="232"/>
                  </a:lnTo>
                  <a:lnTo>
                    <a:pt x="150" y="232"/>
                  </a:lnTo>
                  <a:lnTo>
                    <a:pt x="160" y="226"/>
                  </a:lnTo>
                  <a:lnTo>
                    <a:pt x="172" y="220"/>
                  </a:lnTo>
                  <a:lnTo>
                    <a:pt x="172" y="220"/>
                  </a:lnTo>
                  <a:lnTo>
                    <a:pt x="164" y="216"/>
                  </a:lnTo>
                  <a:lnTo>
                    <a:pt x="158" y="212"/>
                  </a:lnTo>
                  <a:lnTo>
                    <a:pt x="154" y="208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56" y="202"/>
                  </a:lnTo>
                  <a:lnTo>
                    <a:pt x="162" y="198"/>
                  </a:lnTo>
                  <a:lnTo>
                    <a:pt x="172" y="194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200" y="190"/>
                  </a:lnTo>
                  <a:lnTo>
                    <a:pt x="200" y="190"/>
                  </a:lnTo>
                  <a:lnTo>
                    <a:pt x="222" y="186"/>
                  </a:lnTo>
                  <a:lnTo>
                    <a:pt x="234" y="184"/>
                  </a:lnTo>
                  <a:lnTo>
                    <a:pt x="244" y="180"/>
                  </a:lnTo>
                  <a:lnTo>
                    <a:pt x="254" y="176"/>
                  </a:lnTo>
                  <a:lnTo>
                    <a:pt x="260" y="170"/>
                  </a:lnTo>
                  <a:lnTo>
                    <a:pt x="264" y="162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4" y="142"/>
                  </a:lnTo>
                  <a:lnTo>
                    <a:pt x="258" y="136"/>
                  </a:lnTo>
                  <a:lnTo>
                    <a:pt x="252" y="130"/>
                  </a:lnTo>
                  <a:lnTo>
                    <a:pt x="244" y="126"/>
                  </a:lnTo>
                  <a:lnTo>
                    <a:pt x="244" y="126"/>
                  </a:lnTo>
                  <a:close/>
                  <a:moveTo>
                    <a:pt x="214" y="286"/>
                  </a:moveTo>
                  <a:lnTo>
                    <a:pt x="214" y="286"/>
                  </a:lnTo>
                  <a:lnTo>
                    <a:pt x="212" y="288"/>
                  </a:lnTo>
                  <a:lnTo>
                    <a:pt x="210" y="290"/>
                  </a:lnTo>
                  <a:lnTo>
                    <a:pt x="210" y="290"/>
                  </a:lnTo>
                  <a:lnTo>
                    <a:pt x="196" y="296"/>
                  </a:lnTo>
                  <a:lnTo>
                    <a:pt x="196" y="296"/>
                  </a:lnTo>
                  <a:lnTo>
                    <a:pt x="198" y="298"/>
                  </a:lnTo>
                  <a:lnTo>
                    <a:pt x="198" y="298"/>
                  </a:lnTo>
                  <a:lnTo>
                    <a:pt x="198" y="300"/>
                  </a:lnTo>
                  <a:lnTo>
                    <a:pt x="198" y="300"/>
                  </a:lnTo>
                  <a:lnTo>
                    <a:pt x="198" y="300"/>
                  </a:lnTo>
                  <a:lnTo>
                    <a:pt x="198" y="300"/>
                  </a:lnTo>
                  <a:lnTo>
                    <a:pt x="194" y="306"/>
                  </a:lnTo>
                  <a:lnTo>
                    <a:pt x="190" y="310"/>
                  </a:lnTo>
                  <a:lnTo>
                    <a:pt x="190" y="310"/>
                  </a:lnTo>
                  <a:lnTo>
                    <a:pt x="182" y="318"/>
                  </a:lnTo>
                  <a:lnTo>
                    <a:pt x="178" y="330"/>
                  </a:lnTo>
                  <a:lnTo>
                    <a:pt x="176" y="346"/>
                  </a:lnTo>
                  <a:lnTo>
                    <a:pt x="176" y="372"/>
                  </a:lnTo>
                  <a:lnTo>
                    <a:pt x="176" y="372"/>
                  </a:lnTo>
                  <a:lnTo>
                    <a:pt x="176" y="376"/>
                  </a:lnTo>
                  <a:lnTo>
                    <a:pt x="178" y="380"/>
                  </a:lnTo>
                  <a:lnTo>
                    <a:pt x="182" y="382"/>
                  </a:lnTo>
                  <a:lnTo>
                    <a:pt x="186" y="382"/>
                  </a:lnTo>
                  <a:lnTo>
                    <a:pt x="186" y="382"/>
                  </a:lnTo>
                  <a:lnTo>
                    <a:pt x="190" y="382"/>
                  </a:lnTo>
                  <a:lnTo>
                    <a:pt x="194" y="380"/>
                  </a:lnTo>
                  <a:lnTo>
                    <a:pt x="196" y="376"/>
                  </a:lnTo>
                  <a:lnTo>
                    <a:pt x="196" y="372"/>
                  </a:lnTo>
                  <a:lnTo>
                    <a:pt x="196" y="372"/>
                  </a:lnTo>
                  <a:lnTo>
                    <a:pt x="196" y="336"/>
                  </a:lnTo>
                  <a:lnTo>
                    <a:pt x="200" y="330"/>
                  </a:lnTo>
                  <a:lnTo>
                    <a:pt x="204" y="324"/>
                  </a:lnTo>
                  <a:lnTo>
                    <a:pt x="204" y="324"/>
                  </a:lnTo>
                  <a:lnTo>
                    <a:pt x="212" y="316"/>
                  </a:lnTo>
                  <a:lnTo>
                    <a:pt x="216" y="306"/>
                  </a:lnTo>
                  <a:lnTo>
                    <a:pt x="216" y="306"/>
                  </a:lnTo>
                  <a:lnTo>
                    <a:pt x="216" y="302"/>
                  </a:lnTo>
                  <a:lnTo>
                    <a:pt x="216" y="302"/>
                  </a:lnTo>
                  <a:lnTo>
                    <a:pt x="218" y="300"/>
                  </a:lnTo>
                  <a:lnTo>
                    <a:pt x="218" y="300"/>
                  </a:lnTo>
                  <a:lnTo>
                    <a:pt x="216" y="294"/>
                  </a:lnTo>
                  <a:lnTo>
                    <a:pt x="214" y="286"/>
                  </a:lnTo>
                  <a:lnTo>
                    <a:pt x="214" y="286"/>
                  </a:lnTo>
                  <a:close/>
                  <a:moveTo>
                    <a:pt x="198" y="250"/>
                  </a:moveTo>
                  <a:lnTo>
                    <a:pt x="198" y="250"/>
                  </a:lnTo>
                  <a:lnTo>
                    <a:pt x="206" y="254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6" y="258"/>
                  </a:lnTo>
                  <a:lnTo>
                    <a:pt x="200" y="262"/>
                  </a:lnTo>
                  <a:lnTo>
                    <a:pt x="194" y="266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74" y="272"/>
                  </a:lnTo>
                  <a:lnTo>
                    <a:pt x="168" y="276"/>
                  </a:lnTo>
                  <a:lnTo>
                    <a:pt x="160" y="284"/>
                  </a:lnTo>
                  <a:lnTo>
                    <a:pt x="156" y="292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4" y="300"/>
                  </a:lnTo>
                  <a:lnTo>
                    <a:pt x="156" y="308"/>
                  </a:lnTo>
                  <a:lnTo>
                    <a:pt x="160" y="314"/>
                  </a:lnTo>
                  <a:lnTo>
                    <a:pt x="160" y="314"/>
                  </a:lnTo>
                  <a:lnTo>
                    <a:pt x="160" y="316"/>
                  </a:lnTo>
                  <a:lnTo>
                    <a:pt x="160" y="316"/>
                  </a:lnTo>
                  <a:lnTo>
                    <a:pt x="168" y="324"/>
                  </a:lnTo>
                  <a:lnTo>
                    <a:pt x="168" y="324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74" y="316"/>
                  </a:lnTo>
                  <a:lnTo>
                    <a:pt x="174" y="316"/>
                  </a:lnTo>
                  <a:lnTo>
                    <a:pt x="176" y="312"/>
                  </a:lnTo>
                  <a:lnTo>
                    <a:pt x="176" y="312"/>
                  </a:lnTo>
                  <a:lnTo>
                    <a:pt x="180" y="308"/>
                  </a:lnTo>
                  <a:lnTo>
                    <a:pt x="180" y="308"/>
                  </a:lnTo>
                  <a:lnTo>
                    <a:pt x="176" y="302"/>
                  </a:lnTo>
                  <a:lnTo>
                    <a:pt x="174" y="298"/>
                  </a:lnTo>
                  <a:lnTo>
                    <a:pt x="174" y="298"/>
                  </a:lnTo>
                  <a:lnTo>
                    <a:pt x="176" y="296"/>
                  </a:lnTo>
                  <a:lnTo>
                    <a:pt x="178" y="294"/>
                  </a:lnTo>
                  <a:lnTo>
                    <a:pt x="188" y="290"/>
                  </a:lnTo>
                  <a:lnTo>
                    <a:pt x="188" y="290"/>
                  </a:lnTo>
                  <a:lnTo>
                    <a:pt x="202" y="284"/>
                  </a:lnTo>
                  <a:lnTo>
                    <a:pt x="214" y="278"/>
                  </a:lnTo>
                  <a:lnTo>
                    <a:pt x="222" y="268"/>
                  </a:lnTo>
                  <a:lnTo>
                    <a:pt x="226" y="264"/>
                  </a:lnTo>
                  <a:lnTo>
                    <a:pt x="226" y="258"/>
                  </a:lnTo>
                  <a:lnTo>
                    <a:pt x="226" y="258"/>
                  </a:lnTo>
                  <a:lnTo>
                    <a:pt x="226" y="248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10" y="246"/>
                  </a:lnTo>
                  <a:lnTo>
                    <a:pt x="198" y="250"/>
                  </a:lnTo>
                  <a:lnTo>
                    <a:pt x="198" y="2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7940" y="3516594"/>
            <a:ext cx="612000" cy="612000"/>
            <a:chOff x="6722836" y="3474401"/>
            <a:chExt cx="612000" cy="612000"/>
          </a:xfrm>
        </p:grpSpPr>
        <p:sp>
          <p:nvSpPr>
            <p:cNvPr id="29" name="Oval 28"/>
            <p:cNvSpPr/>
            <p:nvPr/>
          </p:nvSpPr>
          <p:spPr bwMode="ltGray">
            <a:xfrm>
              <a:off x="6722836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0" name="Freeform 4818"/>
            <p:cNvSpPr>
              <a:spLocks noEditPoints="1"/>
            </p:cNvSpPr>
            <p:nvPr/>
          </p:nvSpPr>
          <p:spPr bwMode="auto">
            <a:xfrm>
              <a:off x="6891554" y="3552393"/>
              <a:ext cx="274565" cy="470683"/>
            </a:xfrm>
            <a:custGeom>
              <a:avLst/>
              <a:gdLst>
                <a:gd name="T0" fmla="*/ 126 w 224"/>
                <a:gd name="T1" fmla="*/ 266 h 384"/>
                <a:gd name="T2" fmla="*/ 128 w 224"/>
                <a:gd name="T3" fmla="*/ 258 h 384"/>
                <a:gd name="T4" fmla="*/ 142 w 224"/>
                <a:gd name="T5" fmla="*/ 238 h 384"/>
                <a:gd name="T6" fmla="*/ 168 w 224"/>
                <a:gd name="T7" fmla="*/ 220 h 384"/>
                <a:gd name="T8" fmla="*/ 196 w 224"/>
                <a:gd name="T9" fmla="*/ 188 h 384"/>
                <a:gd name="T10" fmla="*/ 218 w 224"/>
                <a:gd name="T11" fmla="*/ 142 h 384"/>
                <a:gd name="T12" fmla="*/ 224 w 224"/>
                <a:gd name="T13" fmla="*/ 106 h 384"/>
                <a:gd name="T14" fmla="*/ 214 w 224"/>
                <a:gd name="T15" fmla="*/ 34 h 384"/>
                <a:gd name="T16" fmla="*/ 18 w 224"/>
                <a:gd name="T17" fmla="*/ 0 h 384"/>
                <a:gd name="T18" fmla="*/ 4 w 224"/>
                <a:gd name="T19" fmla="*/ 68 h 384"/>
                <a:gd name="T20" fmla="*/ 0 w 224"/>
                <a:gd name="T21" fmla="*/ 106 h 384"/>
                <a:gd name="T22" fmla="*/ 12 w 224"/>
                <a:gd name="T23" fmla="*/ 158 h 384"/>
                <a:gd name="T24" fmla="*/ 36 w 224"/>
                <a:gd name="T25" fmla="*/ 200 h 384"/>
                <a:gd name="T26" fmla="*/ 56 w 224"/>
                <a:gd name="T27" fmla="*/ 220 h 384"/>
                <a:gd name="T28" fmla="*/ 88 w 224"/>
                <a:gd name="T29" fmla="*/ 244 h 384"/>
                <a:gd name="T30" fmla="*/ 98 w 224"/>
                <a:gd name="T31" fmla="*/ 266 h 384"/>
                <a:gd name="T32" fmla="*/ 54 w 224"/>
                <a:gd name="T33" fmla="*/ 364 h 384"/>
                <a:gd name="T34" fmla="*/ 44 w 224"/>
                <a:gd name="T35" fmla="*/ 370 h 384"/>
                <a:gd name="T36" fmla="*/ 44 w 224"/>
                <a:gd name="T37" fmla="*/ 378 h 384"/>
                <a:gd name="T38" fmla="*/ 54 w 224"/>
                <a:gd name="T39" fmla="*/ 384 h 384"/>
                <a:gd name="T40" fmla="*/ 174 w 224"/>
                <a:gd name="T41" fmla="*/ 382 h 384"/>
                <a:gd name="T42" fmla="*/ 180 w 224"/>
                <a:gd name="T43" fmla="*/ 374 h 384"/>
                <a:gd name="T44" fmla="*/ 176 w 224"/>
                <a:gd name="T45" fmla="*/ 366 h 384"/>
                <a:gd name="T46" fmla="*/ 170 w 224"/>
                <a:gd name="T47" fmla="*/ 364 h 384"/>
                <a:gd name="T48" fmla="*/ 52 w 224"/>
                <a:gd name="T49" fmla="*/ 186 h 384"/>
                <a:gd name="T50" fmla="*/ 28 w 224"/>
                <a:gd name="T51" fmla="*/ 150 h 384"/>
                <a:gd name="T52" fmla="*/ 20 w 224"/>
                <a:gd name="T53" fmla="*/ 106 h 384"/>
                <a:gd name="T54" fmla="*/ 22 w 224"/>
                <a:gd name="T55" fmla="*/ 80 h 384"/>
                <a:gd name="T56" fmla="*/ 84 w 224"/>
                <a:gd name="T57" fmla="*/ 80 h 384"/>
                <a:gd name="T58" fmla="*/ 126 w 224"/>
                <a:gd name="T59" fmla="*/ 90 h 384"/>
                <a:gd name="T60" fmla="*/ 164 w 224"/>
                <a:gd name="T61" fmla="*/ 94 h 384"/>
                <a:gd name="T62" fmla="*/ 156 w 224"/>
                <a:gd name="T63" fmla="*/ 132 h 384"/>
                <a:gd name="T64" fmla="*/ 138 w 224"/>
                <a:gd name="T65" fmla="*/ 162 h 384"/>
                <a:gd name="T66" fmla="*/ 122 w 224"/>
                <a:gd name="T67" fmla="*/ 176 h 384"/>
                <a:gd name="T68" fmla="*/ 116 w 224"/>
                <a:gd name="T69" fmla="*/ 186 h 384"/>
                <a:gd name="T70" fmla="*/ 122 w 224"/>
                <a:gd name="T71" fmla="*/ 194 h 384"/>
                <a:gd name="T72" fmla="*/ 132 w 224"/>
                <a:gd name="T73" fmla="*/ 194 h 384"/>
                <a:gd name="T74" fmla="*/ 152 w 224"/>
                <a:gd name="T75" fmla="*/ 176 h 384"/>
                <a:gd name="T76" fmla="*/ 174 w 224"/>
                <a:gd name="T77" fmla="*/ 138 h 384"/>
                <a:gd name="T78" fmla="*/ 184 w 224"/>
                <a:gd name="T79" fmla="*/ 92 h 384"/>
                <a:gd name="T80" fmla="*/ 204 w 224"/>
                <a:gd name="T81" fmla="*/ 88 h 384"/>
                <a:gd name="T82" fmla="*/ 204 w 224"/>
                <a:gd name="T83" fmla="*/ 122 h 384"/>
                <a:gd name="T84" fmla="*/ 188 w 224"/>
                <a:gd name="T85" fmla="*/ 164 h 384"/>
                <a:gd name="T86" fmla="*/ 156 w 224"/>
                <a:gd name="T87" fmla="*/ 204 h 384"/>
                <a:gd name="T88" fmla="*/ 142 w 224"/>
                <a:gd name="T89" fmla="*/ 214 h 384"/>
                <a:gd name="T90" fmla="*/ 112 w 224"/>
                <a:gd name="T91" fmla="*/ 222 h 384"/>
                <a:gd name="T92" fmla="*/ 96 w 224"/>
                <a:gd name="T93" fmla="*/ 220 h 384"/>
                <a:gd name="T94" fmla="*/ 68 w 224"/>
                <a:gd name="T95" fmla="*/ 20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384">
                  <a:moveTo>
                    <a:pt x="170" y="364"/>
                  </a:moveTo>
                  <a:lnTo>
                    <a:pt x="126" y="364"/>
                  </a:lnTo>
                  <a:lnTo>
                    <a:pt x="126" y="266"/>
                  </a:lnTo>
                  <a:lnTo>
                    <a:pt x="126" y="266"/>
                  </a:lnTo>
                  <a:lnTo>
                    <a:pt x="126" y="266"/>
                  </a:lnTo>
                  <a:lnTo>
                    <a:pt x="128" y="258"/>
                  </a:lnTo>
                  <a:lnTo>
                    <a:pt x="132" y="250"/>
                  </a:lnTo>
                  <a:lnTo>
                    <a:pt x="136" y="242"/>
                  </a:lnTo>
                  <a:lnTo>
                    <a:pt x="142" y="238"/>
                  </a:lnTo>
                  <a:lnTo>
                    <a:pt x="156" y="228"/>
                  </a:lnTo>
                  <a:lnTo>
                    <a:pt x="168" y="220"/>
                  </a:lnTo>
                  <a:lnTo>
                    <a:pt x="168" y="220"/>
                  </a:lnTo>
                  <a:lnTo>
                    <a:pt x="178" y="210"/>
                  </a:lnTo>
                  <a:lnTo>
                    <a:pt x="188" y="200"/>
                  </a:lnTo>
                  <a:lnTo>
                    <a:pt x="196" y="188"/>
                  </a:lnTo>
                  <a:lnTo>
                    <a:pt x="206" y="174"/>
                  </a:lnTo>
                  <a:lnTo>
                    <a:pt x="212" y="158"/>
                  </a:lnTo>
                  <a:lnTo>
                    <a:pt x="218" y="142"/>
                  </a:lnTo>
                  <a:lnTo>
                    <a:pt x="222" y="124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2" y="88"/>
                  </a:lnTo>
                  <a:lnTo>
                    <a:pt x="220" y="68"/>
                  </a:lnTo>
                  <a:lnTo>
                    <a:pt x="214" y="34"/>
                  </a:lnTo>
                  <a:lnTo>
                    <a:pt x="206" y="0"/>
                  </a:lnTo>
                  <a:lnTo>
                    <a:pt x="1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34"/>
                  </a:lnTo>
                  <a:lnTo>
                    <a:pt x="4" y="68"/>
                  </a:lnTo>
                  <a:lnTo>
                    <a:pt x="2" y="8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24"/>
                  </a:lnTo>
                  <a:lnTo>
                    <a:pt x="6" y="142"/>
                  </a:lnTo>
                  <a:lnTo>
                    <a:pt x="12" y="158"/>
                  </a:lnTo>
                  <a:lnTo>
                    <a:pt x="18" y="174"/>
                  </a:lnTo>
                  <a:lnTo>
                    <a:pt x="28" y="188"/>
                  </a:lnTo>
                  <a:lnTo>
                    <a:pt x="36" y="200"/>
                  </a:lnTo>
                  <a:lnTo>
                    <a:pt x="46" y="210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68" y="228"/>
                  </a:lnTo>
                  <a:lnTo>
                    <a:pt x="82" y="238"/>
                  </a:lnTo>
                  <a:lnTo>
                    <a:pt x="88" y="244"/>
                  </a:lnTo>
                  <a:lnTo>
                    <a:pt x="94" y="250"/>
                  </a:lnTo>
                  <a:lnTo>
                    <a:pt x="96" y="258"/>
                  </a:lnTo>
                  <a:lnTo>
                    <a:pt x="98" y="266"/>
                  </a:lnTo>
                  <a:lnTo>
                    <a:pt x="98" y="364"/>
                  </a:lnTo>
                  <a:lnTo>
                    <a:pt x="54" y="364"/>
                  </a:lnTo>
                  <a:lnTo>
                    <a:pt x="54" y="364"/>
                  </a:lnTo>
                  <a:lnTo>
                    <a:pt x="50" y="364"/>
                  </a:lnTo>
                  <a:lnTo>
                    <a:pt x="48" y="366"/>
                  </a:lnTo>
                  <a:lnTo>
                    <a:pt x="44" y="370"/>
                  </a:lnTo>
                  <a:lnTo>
                    <a:pt x="44" y="374"/>
                  </a:lnTo>
                  <a:lnTo>
                    <a:pt x="44" y="374"/>
                  </a:lnTo>
                  <a:lnTo>
                    <a:pt x="44" y="378"/>
                  </a:lnTo>
                  <a:lnTo>
                    <a:pt x="48" y="380"/>
                  </a:lnTo>
                  <a:lnTo>
                    <a:pt x="50" y="382"/>
                  </a:lnTo>
                  <a:lnTo>
                    <a:pt x="54" y="384"/>
                  </a:lnTo>
                  <a:lnTo>
                    <a:pt x="170" y="384"/>
                  </a:lnTo>
                  <a:lnTo>
                    <a:pt x="170" y="384"/>
                  </a:lnTo>
                  <a:lnTo>
                    <a:pt x="174" y="382"/>
                  </a:lnTo>
                  <a:lnTo>
                    <a:pt x="176" y="380"/>
                  </a:lnTo>
                  <a:lnTo>
                    <a:pt x="180" y="378"/>
                  </a:lnTo>
                  <a:lnTo>
                    <a:pt x="180" y="374"/>
                  </a:lnTo>
                  <a:lnTo>
                    <a:pt x="180" y="374"/>
                  </a:lnTo>
                  <a:lnTo>
                    <a:pt x="180" y="370"/>
                  </a:lnTo>
                  <a:lnTo>
                    <a:pt x="176" y="366"/>
                  </a:lnTo>
                  <a:lnTo>
                    <a:pt x="174" y="364"/>
                  </a:lnTo>
                  <a:lnTo>
                    <a:pt x="170" y="364"/>
                  </a:lnTo>
                  <a:lnTo>
                    <a:pt x="170" y="364"/>
                  </a:lnTo>
                  <a:close/>
                  <a:moveTo>
                    <a:pt x="68" y="204"/>
                  </a:moveTo>
                  <a:lnTo>
                    <a:pt x="68" y="204"/>
                  </a:lnTo>
                  <a:lnTo>
                    <a:pt x="52" y="186"/>
                  </a:lnTo>
                  <a:lnTo>
                    <a:pt x="42" y="176"/>
                  </a:lnTo>
                  <a:lnTo>
                    <a:pt x="36" y="164"/>
                  </a:lnTo>
                  <a:lnTo>
                    <a:pt x="28" y="150"/>
                  </a:lnTo>
                  <a:lnTo>
                    <a:pt x="24" y="136"/>
                  </a:lnTo>
                  <a:lnTo>
                    <a:pt x="20" y="122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38" y="78"/>
                  </a:lnTo>
                  <a:lnTo>
                    <a:pt x="58" y="78"/>
                  </a:lnTo>
                  <a:lnTo>
                    <a:pt x="84" y="80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26" y="90"/>
                  </a:lnTo>
                  <a:lnTo>
                    <a:pt x="138" y="92"/>
                  </a:lnTo>
                  <a:lnTo>
                    <a:pt x="164" y="94"/>
                  </a:lnTo>
                  <a:lnTo>
                    <a:pt x="164" y="94"/>
                  </a:lnTo>
                  <a:lnTo>
                    <a:pt x="162" y="106"/>
                  </a:lnTo>
                  <a:lnTo>
                    <a:pt x="160" y="120"/>
                  </a:lnTo>
                  <a:lnTo>
                    <a:pt x="156" y="132"/>
                  </a:lnTo>
                  <a:lnTo>
                    <a:pt x="150" y="144"/>
                  </a:lnTo>
                  <a:lnTo>
                    <a:pt x="144" y="154"/>
                  </a:lnTo>
                  <a:lnTo>
                    <a:pt x="138" y="162"/>
                  </a:lnTo>
                  <a:lnTo>
                    <a:pt x="130" y="170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18" y="178"/>
                  </a:lnTo>
                  <a:lnTo>
                    <a:pt x="116" y="182"/>
                  </a:lnTo>
                  <a:lnTo>
                    <a:pt x="116" y="186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2" y="194"/>
                  </a:lnTo>
                  <a:lnTo>
                    <a:pt x="126" y="194"/>
                  </a:lnTo>
                  <a:lnTo>
                    <a:pt x="126" y="194"/>
                  </a:lnTo>
                  <a:lnTo>
                    <a:pt x="132" y="194"/>
                  </a:lnTo>
                  <a:lnTo>
                    <a:pt x="132" y="194"/>
                  </a:lnTo>
                  <a:lnTo>
                    <a:pt x="142" y="186"/>
                  </a:lnTo>
                  <a:lnTo>
                    <a:pt x="152" y="176"/>
                  </a:lnTo>
                  <a:lnTo>
                    <a:pt x="160" y="166"/>
                  </a:lnTo>
                  <a:lnTo>
                    <a:pt x="168" y="152"/>
                  </a:lnTo>
                  <a:lnTo>
                    <a:pt x="174" y="138"/>
                  </a:lnTo>
                  <a:lnTo>
                    <a:pt x="178" y="124"/>
                  </a:lnTo>
                  <a:lnTo>
                    <a:pt x="182" y="108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204" y="106"/>
                  </a:lnTo>
                  <a:lnTo>
                    <a:pt x="204" y="106"/>
                  </a:lnTo>
                  <a:lnTo>
                    <a:pt x="204" y="122"/>
                  </a:lnTo>
                  <a:lnTo>
                    <a:pt x="200" y="136"/>
                  </a:lnTo>
                  <a:lnTo>
                    <a:pt x="196" y="150"/>
                  </a:lnTo>
                  <a:lnTo>
                    <a:pt x="188" y="164"/>
                  </a:lnTo>
                  <a:lnTo>
                    <a:pt x="182" y="176"/>
                  </a:lnTo>
                  <a:lnTo>
                    <a:pt x="172" y="186"/>
                  </a:lnTo>
                  <a:lnTo>
                    <a:pt x="156" y="204"/>
                  </a:lnTo>
                  <a:lnTo>
                    <a:pt x="156" y="204"/>
                  </a:lnTo>
                  <a:lnTo>
                    <a:pt x="152" y="208"/>
                  </a:lnTo>
                  <a:lnTo>
                    <a:pt x="142" y="214"/>
                  </a:lnTo>
                  <a:lnTo>
                    <a:pt x="128" y="220"/>
                  </a:lnTo>
                  <a:lnTo>
                    <a:pt x="120" y="222"/>
                  </a:lnTo>
                  <a:lnTo>
                    <a:pt x="112" y="222"/>
                  </a:lnTo>
                  <a:lnTo>
                    <a:pt x="112" y="222"/>
                  </a:lnTo>
                  <a:lnTo>
                    <a:pt x="104" y="222"/>
                  </a:lnTo>
                  <a:lnTo>
                    <a:pt x="96" y="220"/>
                  </a:lnTo>
                  <a:lnTo>
                    <a:pt x="82" y="214"/>
                  </a:lnTo>
                  <a:lnTo>
                    <a:pt x="72" y="208"/>
                  </a:lnTo>
                  <a:lnTo>
                    <a:pt x="68" y="204"/>
                  </a:lnTo>
                  <a:lnTo>
                    <a:pt x="68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62508" y="5218114"/>
            <a:ext cx="612000" cy="612000"/>
            <a:chOff x="2342233" y="4690710"/>
            <a:chExt cx="612000" cy="612000"/>
          </a:xfrm>
        </p:grpSpPr>
        <p:sp>
          <p:nvSpPr>
            <p:cNvPr id="32" name="Oval 31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3" name="Freeform 4825"/>
            <p:cNvSpPr>
              <a:spLocks noEditPoints="1"/>
            </p:cNvSpPr>
            <p:nvPr/>
          </p:nvSpPr>
          <p:spPr bwMode="auto">
            <a:xfrm>
              <a:off x="2498693" y="4810000"/>
              <a:ext cx="299080" cy="409397"/>
            </a:xfrm>
            <a:custGeom>
              <a:avLst/>
              <a:gdLst>
                <a:gd name="T0" fmla="*/ 244 w 244"/>
                <a:gd name="T1" fmla="*/ 162 h 334"/>
                <a:gd name="T2" fmla="*/ 242 w 244"/>
                <a:gd name="T3" fmla="*/ 166 h 334"/>
                <a:gd name="T4" fmla="*/ 238 w 244"/>
                <a:gd name="T5" fmla="*/ 172 h 334"/>
                <a:gd name="T6" fmla="*/ 188 w 244"/>
                <a:gd name="T7" fmla="*/ 172 h 334"/>
                <a:gd name="T8" fmla="*/ 188 w 244"/>
                <a:gd name="T9" fmla="*/ 114 h 334"/>
                <a:gd name="T10" fmla="*/ 184 w 244"/>
                <a:gd name="T11" fmla="*/ 88 h 334"/>
                <a:gd name="T12" fmla="*/ 168 w 244"/>
                <a:gd name="T13" fmla="*/ 68 h 334"/>
                <a:gd name="T14" fmla="*/ 148 w 244"/>
                <a:gd name="T15" fmla="*/ 54 h 334"/>
                <a:gd name="T16" fmla="*/ 122 w 244"/>
                <a:gd name="T17" fmla="*/ 48 h 334"/>
                <a:gd name="T18" fmla="*/ 108 w 244"/>
                <a:gd name="T19" fmla="*/ 50 h 334"/>
                <a:gd name="T20" fmla="*/ 84 w 244"/>
                <a:gd name="T21" fmla="*/ 60 h 334"/>
                <a:gd name="T22" fmla="*/ 66 w 244"/>
                <a:gd name="T23" fmla="*/ 78 h 334"/>
                <a:gd name="T24" fmla="*/ 58 w 244"/>
                <a:gd name="T25" fmla="*/ 100 h 334"/>
                <a:gd name="T26" fmla="*/ 56 w 244"/>
                <a:gd name="T27" fmla="*/ 172 h 334"/>
                <a:gd name="T28" fmla="*/ 10 w 244"/>
                <a:gd name="T29" fmla="*/ 172 h 334"/>
                <a:gd name="T30" fmla="*/ 4 w 244"/>
                <a:gd name="T31" fmla="*/ 170 h 334"/>
                <a:gd name="T32" fmla="*/ 0 w 244"/>
                <a:gd name="T33" fmla="*/ 162 h 334"/>
                <a:gd name="T34" fmla="*/ 0 w 244"/>
                <a:gd name="T35" fmla="*/ 10 h 334"/>
                <a:gd name="T36" fmla="*/ 4 w 244"/>
                <a:gd name="T37" fmla="*/ 2 h 334"/>
                <a:gd name="T38" fmla="*/ 10 w 244"/>
                <a:gd name="T39" fmla="*/ 0 h 334"/>
                <a:gd name="T40" fmla="*/ 234 w 244"/>
                <a:gd name="T41" fmla="*/ 0 h 334"/>
                <a:gd name="T42" fmla="*/ 240 w 244"/>
                <a:gd name="T43" fmla="*/ 2 h 334"/>
                <a:gd name="T44" fmla="*/ 244 w 244"/>
                <a:gd name="T45" fmla="*/ 10 h 334"/>
                <a:gd name="T46" fmla="*/ 222 w 244"/>
                <a:gd name="T47" fmla="*/ 334 h 334"/>
                <a:gd name="T48" fmla="*/ 102 w 244"/>
                <a:gd name="T49" fmla="*/ 122 h 334"/>
                <a:gd name="T50" fmla="*/ 222 w 244"/>
                <a:gd name="T51" fmla="*/ 334 h 334"/>
                <a:gd name="T52" fmla="*/ 114 w 244"/>
                <a:gd name="T53" fmla="*/ 156 h 334"/>
                <a:gd name="T54" fmla="*/ 128 w 244"/>
                <a:gd name="T55" fmla="*/ 138 h 334"/>
                <a:gd name="T56" fmla="*/ 114 w 244"/>
                <a:gd name="T57" fmla="*/ 172 h 334"/>
                <a:gd name="T58" fmla="*/ 134 w 244"/>
                <a:gd name="T59" fmla="*/ 206 h 334"/>
                <a:gd name="T60" fmla="*/ 114 w 244"/>
                <a:gd name="T61" fmla="*/ 172 h 334"/>
                <a:gd name="T62" fmla="*/ 134 w 244"/>
                <a:gd name="T63" fmla="*/ 226 h 334"/>
                <a:gd name="T64" fmla="*/ 104 w 244"/>
                <a:gd name="T65" fmla="*/ 30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" h="334">
                  <a:moveTo>
                    <a:pt x="244" y="10"/>
                  </a:moveTo>
                  <a:lnTo>
                    <a:pt x="244" y="162"/>
                  </a:lnTo>
                  <a:lnTo>
                    <a:pt x="244" y="162"/>
                  </a:lnTo>
                  <a:lnTo>
                    <a:pt x="242" y="166"/>
                  </a:lnTo>
                  <a:lnTo>
                    <a:pt x="240" y="170"/>
                  </a:lnTo>
                  <a:lnTo>
                    <a:pt x="238" y="172"/>
                  </a:lnTo>
                  <a:lnTo>
                    <a:pt x="234" y="172"/>
                  </a:lnTo>
                  <a:lnTo>
                    <a:pt x="188" y="172"/>
                  </a:lnTo>
                  <a:lnTo>
                    <a:pt x="188" y="114"/>
                  </a:lnTo>
                  <a:lnTo>
                    <a:pt x="188" y="114"/>
                  </a:lnTo>
                  <a:lnTo>
                    <a:pt x="186" y="100"/>
                  </a:lnTo>
                  <a:lnTo>
                    <a:pt x="184" y="88"/>
                  </a:lnTo>
                  <a:lnTo>
                    <a:pt x="176" y="78"/>
                  </a:lnTo>
                  <a:lnTo>
                    <a:pt x="168" y="68"/>
                  </a:lnTo>
                  <a:lnTo>
                    <a:pt x="160" y="60"/>
                  </a:lnTo>
                  <a:lnTo>
                    <a:pt x="148" y="54"/>
                  </a:lnTo>
                  <a:lnTo>
                    <a:pt x="136" y="50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6" y="54"/>
                  </a:lnTo>
                  <a:lnTo>
                    <a:pt x="84" y="60"/>
                  </a:lnTo>
                  <a:lnTo>
                    <a:pt x="76" y="68"/>
                  </a:lnTo>
                  <a:lnTo>
                    <a:pt x="66" y="78"/>
                  </a:lnTo>
                  <a:lnTo>
                    <a:pt x="60" y="88"/>
                  </a:lnTo>
                  <a:lnTo>
                    <a:pt x="58" y="100"/>
                  </a:lnTo>
                  <a:lnTo>
                    <a:pt x="56" y="114"/>
                  </a:lnTo>
                  <a:lnTo>
                    <a:pt x="56" y="172"/>
                  </a:lnTo>
                  <a:lnTo>
                    <a:pt x="10" y="172"/>
                  </a:lnTo>
                  <a:lnTo>
                    <a:pt x="10" y="172"/>
                  </a:lnTo>
                  <a:lnTo>
                    <a:pt x="6" y="172"/>
                  </a:lnTo>
                  <a:lnTo>
                    <a:pt x="4" y="170"/>
                  </a:lnTo>
                  <a:lnTo>
                    <a:pt x="2" y="166"/>
                  </a:lnTo>
                  <a:lnTo>
                    <a:pt x="0" y="16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4" y="10"/>
                  </a:lnTo>
                  <a:lnTo>
                    <a:pt x="244" y="10"/>
                  </a:lnTo>
                  <a:close/>
                  <a:moveTo>
                    <a:pt x="222" y="334"/>
                  </a:moveTo>
                  <a:lnTo>
                    <a:pt x="22" y="334"/>
                  </a:lnTo>
                  <a:lnTo>
                    <a:pt x="102" y="122"/>
                  </a:lnTo>
                  <a:lnTo>
                    <a:pt x="142" y="122"/>
                  </a:lnTo>
                  <a:lnTo>
                    <a:pt x="222" y="334"/>
                  </a:lnTo>
                  <a:close/>
                  <a:moveTo>
                    <a:pt x="116" y="138"/>
                  </a:moveTo>
                  <a:lnTo>
                    <a:pt x="114" y="156"/>
                  </a:lnTo>
                  <a:lnTo>
                    <a:pt x="130" y="156"/>
                  </a:lnTo>
                  <a:lnTo>
                    <a:pt x="128" y="138"/>
                  </a:lnTo>
                  <a:lnTo>
                    <a:pt x="116" y="138"/>
                  </a:lnTo>
                  <a:close/>
                  <a:moveTo>
                    <a:pt x="114" y="172"/>
                  </a:moveTo>
                  <a:lnTo>
                    <a:pt x="110" y="206"/>
                  </a:lnTo>
                  <a:lnTo>
                    <a:pt x="134" y="206"/>
                  </a:lnTo>
                  <a:lnTo>
                    <a:pt x="130" y="172"/>
                  </a:lnTo>
                  <a:lnTo>
                    <a:pt x="114" y="172"/>
                  </a:lnTo>
                  <a:close/>
                  <a:moveTo>
                    <a:pt x="140" y="300"/>
                  </a:moveTo>
                  <a:lnTo>
                    <a:pt x="134" y="226"/>
                  </a:lnTo>
                  <a:lnTo>
                    <a:pt x="110" y="226"/>
                  </a:lnTo>
                  <a:lnTo>
                    <a:pt x="104" y="300"/>
                  </a:lnTo>
                  <a:lnTo>
                    <a:pt x="140" y="3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79696" y="4325501"/>
            <a:ext cx="612869" cy="612000"/>
            <a:chOff x="6722402" y="4690710"/>
            <a:chExt cx="612869" cy="612000"/>
          </a:xfrm>
        </p:grpSpPr>
        <p:sp>
          <p:nvSpPr>
            <p:cNvPr id="35" name="Oval 34"/>
            <p:cNvSpPr/>
            <p:nvPr/>
          </p:nvSpPr>
          <p:spPr bwMode="ltGray">
            <a:xfrm>
              <a:off x="672283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6" name="Freeform 4830"/>
            <p:cNvSpPr>
              <a:spLocks noEditPoints="1"/>
            </p:cNvSpPr>
            <p:nvPr/>
          </p:nvSpPr>
          <p:spPr bwMode="auto">
            <a:xfrm>
              <a:off x="6722402" y="4753616"/>
              <a:ext cx="612869" cy="490295"/>
            </a:xfrm>
            <a:custGeom>
              <a:avLst/>
              <a:gdLst>
                <a:gd name="T0" fmla="*/ 478 w 500"/>
                <a:gd name="T1" fmla="*/ 164 h 400"/>
                <a:gd name="T2" fmla="*/ 422 w 500"/>
                <a:gd name="T3" fmla="*/ 150 h 400"/>
                <a:gd name="T4" fmla="*/ 374 w 500"/>
                <a:gd name="T5" fmla="*/ 120 h 400"/>
                <a:gd name="T6" fmla="*/ 358 w 500"/>
                <a:gd name="T7" fmla="*/ 106 h 400"/>
                <a:gd name="T8" fmla="*/ 356 w 500"/>
                <a:gd name="T9" fmla="*/ 104 h 400"/>
                <a:gd name="T10" fmla="*/ 260 w 500"/>
                <a:gd name="T11" fmla="*/ 8 h 400"/>
                <a:gd name="T12" fmla="*/ 260 w 500"/>
                <a:gd name="T13" fmla="*/ 6 h 400"/>
                <a:gd name="T14" fmla="*/ 256 w 500"/>
                <a:gd name="T15" fmla="*/ 4 h 400"/>
                <a:gd name="T16" fmla="*/ 256 w 500"/>
                <a:gd name="T17" fmla="*/ 2 h 400"/>
                <a:gd name="T18" fmla="*/ 252 w 500"/>
                <a:gd name="T19" fmla="*/ 0 h 400"/>
                <a:gd name="T20" fmla="*/ 252 w 500"/>
                <a:gd name="T21" fmla="*/ 0 h 400"/>
                <a:gd name="T22" fmla="*/ 248 w 500"/>
                <a:gd name="T23" fmla="*/ 0 h 400"/>
                <a:gd name="T24" fmla="*/ 248 w 500"/>
                <a:gd name="T25" fmla="*/ 0 h 400"/>
                <a:gd name="T26" fmla="*/ 244 w 500"/>
                <a:gd name="T27" fmla="*/ 2 h 400"/>
                <a:gd name="T28" fmla="*/ 244 w 500"/>
                <a:gd name="T29" fmla="*/ 4 h 400"/>
                <a:gd name="T30" fmla="*/ 240 w 500"/>
                <a:gd name="T31" fmla="*/ 6 h 400"/>
                <a:gd name="T32" fmla="*/ 214 w 500"/>
                <a:gd name="T33" fmla="*/ 102 h 400"/>
                <a:gd name="T34" fmla="*/ 144 w 500"/>
                <a:gd name="T35" fmla="*/ 104 h 400"/>
                <a:gd name="T36" fmla="*/ 142 w 500"/>
                <a:gd name="T37" fmla="*/ 106 h 400"/>
                <a:gd name="T38" fmla="*/ 126 w 500"/>
                <a:gd name="T39" fmla="*/ 120 h 400"/>
                <a:gd name="T40" fmla="*/ 78 w 500"/>
                <a:gd name="T41" fmla="*/ 150 h 400"/>
                <a:gd name="T42" fmla="*/ 22 w 500"/>
                <a:gd name="T43" fmla="*/ 164 h 400"/>
                <a:gd name="T44" fmla="*/ 0 w 500"/>
                <a:gd name="T45" fmla="*/ 186 h 400"/>
                <a:gd name="T46" fmla="*/ 0 w 500"/>
                <a:gd name="T47" fmla="*/ 186 h 400"/>
                <a:gd name="T48" fmla="*/ 20 w 500"/>
                <a:gd name="T49" fmla="*/ 184 h 400"/>
                <a:gd name="T50" fmla="*/ 80 w 500"/>
                <a:gd name="T51" fmla="*/ 170 h 400"/>
                <a:gd name="T52" fmla="*/ 134 w 500"/>
                <a:gd name="T53" fmla="*/ 140 h 400"/>
                <a:gd name="T54" fmla="*/ 138 w 500"/>
                <a:gd name="T55" fmla="*/ 388 h 400"/>
                <a:gd name="T56" fmla="*/ 140 w 500"/>
                <a:gd name="T57" fmla="*/ 394 h 400"/>
                <a:gd name="T58" fmla="*/ 146 w 500"/>
                <a:gd name="T59" fmla="*/ 400 h 400"/>
                <a:gd name="T60" fmla="*/ 154 w 500"/>
                <a:gd name="T61" fmla="*/ 398 h 400"/>
                <a:gd name="T62" fmla="*/ 250 w 500"/>
                <a:gd name="T63" fmla="*/ 322 h 400"/>
                <a:gd name="T64" fmla="*/ 342 w 500"/>
                <a:gd name="T65" fmla="*/ 392 h 400"/>
                <a:gd name="T66" fmla="*/ 352 w 500"/>
                <a:gd name="T67" fmla="*/ 400 h 400"/>
                <a:gd name="T68" fmla="*/ 358 w 500"/>
                <a:gd name="T69" fmla="*/ 398 h 400"/>
                <a:gd name="T70" fmla="*/ 362 w 500"/>
                <a:gd name="T71" fmla="*/ 388 h 400"/>
                <a:gd name="T72" fmla="*/ 350 w 500"/>
                <a:gd name="T73" fmla="*/ 126 h 400"/>
                <a:gd name="T74" fmla="*/ 402 w 500"/>
                <a:gd name="T75" fmla="*/ 162 h 400"/>
                <a:gd name="T76" fmla="*/ 458 w 500"/>
                <a:gd name="T77" fmla="*/ 182 h 400"/>
                <a:gd name="T78" fmla="*/ 500 w 500"/>
                <a:gd name="T79" fmla="*/ 186 h 400"/>
                <a:gd name="T80" fmla="*/ 500 w 500"/>
                <a:gd name="T81" fmla="*/ 186 h 400"/>
                <a:gd name="T82" fmla="*/ 498 w 500"/>
                <a:gd name="T83" fmla="*/ 166 h 400"/>
                <a:gd name="T84" fmla="*/ 282 w 500"/>
                <a:gd name="T85" fmla="*/ 166 h 400"/>
                <a:gd name="T86" fmla="*/ 250 w 500"/>
                <a:gd name="T87" fmla="*/ 220 h 400"/>
                <a:gd name="T88" fmla="*/ 280 w 500"/>
                <a:gd name="T89" fmla="*/ 202 h 400"/>
                <a:gd name="T90" fmla="*/ 236 w 500"/>
                <a:gd name="T91" fmla="*/ 102 h 400"/>
                <a:gd name="T92" fmla="*/ 270 w 500"/>
                <a:gd name="T93" fmla="*/ 122 h 400"/>
                <a:gd name="T94" fmla="*/ 224 w 500"/>
                <a:gd name="T95" fmla="*/ 146 h 400"/>
                <a:gd name="T96" fmla="*/ 230 w 500"/>
                <a:gd name="T97" fmla="*/ 172 h 400"/>
                <a:gd name="T98" fmla="*/ 184 w 500"/>
                <a:gd name="T99" fmla="*/ 122 h 400"/>
                <a:gd name="T100" fmla="*/ 184 w 500"/>
                <a:gd name="T101" fmla="*/ 122 h 400"/>
                <a:gd name="T102" fmla="*/ 196 w 500"/>
                <a:gd name="T103" fmla="*/ 250 h 400"/>
                <a:gd name="T104" fmla="*/ 186 w 500"/>
                <a:gd name="T105" fmla="*/ 286 h 400"/>
                <a:gd name="T106" fmla="*/ 200 w 500"/>
                <a:gd name="T107" fmla="*/ 272 h 400"/>
                <a:gd name="T108" fmla="*/ 250 w 500"/>
                <a:gd name="T109" fmla="*/ 300 h 400"/>
                <a:gd name="T110" fmla="*/ 270 w 500"/>
                <a:gd name="T111" fmla="*/ 312 h 400"/>
                <a:gd name="T112" fmla="*/ 304 w 500"/>
                <a:gd name="T113" fmla="*/ 250 h 400"/>
                <a:gd name="T114" fmla="*/ 304 w 500"/>
                <a:gd name="T115" fmla="*/ 250 h 400"/>
                <a:gd name="T116" fmla="*/ 316 w 500"/>
                <a:gd name="T117" fmla="*/ 12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0" h="400">
                  <a:moveTo>
                    <a:pt x="498" y="166"/>
                  </a:moveTo>
                  <a:lnTo>
                    <a:pt x="498" y="166"/>
                  </a:lnTo>
                  <a:lnTo>
                    <a:pt x="478" y="164"/>
                  </a:lnTo>
                  <a:lnTo>
                    <a:pt x="460" y="162"/>
                  </a:lnTo>
                  <a:lnTo>
                    <a:pt x="440" y="156"/>
                  </a:lnTo>
                  <a:lnTo>
                    <a:pt x="422" y="150"/>
                  </a:lnTo>
                  <a:lnTo>
                    <a:pt x="406" y="142"/>
                  </a:lnTo>
                  <a:lnTo>
                    <a:pt x="388" y="130"/>
                  </a:lnTo>
                  <a:lnTo>
                    <a:pt x="374" y="120"/>
                  </a:lnTo>
                  <a:lnTo>
                    <a:pt x="358" y="106"/>
                  </a:lnTo>
                  <a:lnTo>
                    <a:pt x="358" y="106"/>
                  </a:lnTo>
                  <a:lnTo>
                    <a:pt x="358" y="106"/>
                  </a:lnTo>
                  <a:lnTo>
                    <a:pt x="358" y="106"/>
                  </a:lnTo>
                  <a:lnTo>
                    <a:pt x="356" y="104"/>
                  </a:lnTo>
                  <a:lnTo>
                    <a:pt x="356" y="104"/>
                  </a:lnTo>
                  <a:lnTo>
                    <a:pt x="352" y="102"/>
                  </a:lnTo>
                  <a:lnTo>
                    <a:pt x="286" y="102"/>
                  </a:lnTo>
                  <a:lnTo>
                    <a:pt x="260" y="8"/>
                  </a:lnTo>
                  <a:lnTo>
                    <a:pt x="260" y="8"/>
                  </a:lnTo>
                  <a:lnTo>
                    <a:pt x="260" y="6"/>
                  </a:lnTo>
                  <a:lnTo>
                    <a:pt x="260" y="6"/>
                  </a:lnTo>
                  <a:lnTo>
                    <a:pt x="258" y="4"/>
                  </a:lnTo>
                  <a:lnTo>
                    <a:pt x="258" y="4"/>
                  </a:lnTo>
                  <a:lnTo>
                    <a:pt x="256" y="4"/>
                  </a:lnTo>
                  <a:lnTo>
                    <a:pt x="256" y="4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4" y="2"/>
                  </a:lnTo>
                  <a:lnTo>
                    <a:pt x="254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6" y="2"/>
                  </a:lnTo>
                  <a:lnTo>
                    <a:pt x="246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4" y="4"/>
                  </a:lnTo>
                  <a:lnTo>
                    <a:pt x="244" y="4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8"/>
                  </a:lnTo>
                  <a:lnTo>
                    <a:pt x="214" y="102"/>
                  </a:lnTo>
                  <a:lnTo>
                    <a:pt x="148" y="102"/>
                  </a:lnTo>
                  <a:lnTo>
                    <a:pt x="148" y="102"/>
                  </a:lnTo>
                  <a:lnTo>
                    <a:pt x="144" y="104"/>
                  </a:lnTo>
                  <a:lnTo>
                    <a:pt x="144" y="104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26" y="120"/>
                  </a:lnTo>
                  <a:lnTo>
                    <a:pt x="112" y="130"/>
                  </a:lnTo>
                  <a:lnTo>
                    <a:pt x="94" y="142"/>
                  </a:lnTo>
                  <a:lnTo>
                    <a:pt x="78" y="150"/>
                  </a:lnTo>
                  <a:lnTo>
                    <a:pt x="60" y="156"/>
                  </a:lnTo>
                  <a:lnTo>
                    <a:pt x="40" y="162"/>
                  </a:lnTo>
                  <a:lnTo>
                    <a:pt x="22" y="164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20" y="184"/>
                  </a:lnTo>
                  <a:lnTo>
                    <a:pt x="40" y="182"/>
                  </a:lnTo>
                  <a:lnTo>
                    <a:pt x="60" y="176"/>
                  </a:lnTo>
                  <a:lnTo>
                    <a:pt x="80" y="170"/>
                  </a:lnTo>
                  <a:lnTo>
                    <a:pt x="98" y="162"/>
                  </a:lnTo>
                  <a:lnTo>
                    <a:pt x="116" y="152"/>
                  </a:lnTo>
                  <a:lnTo>
                    <a:pt x="134" y="140"/>
                  </a:lnTo>
                  <a:lnTo>
                    <a:pt x="150" y="126"/>
                  </a:lnTo>
                  <a:lnTo>
                    <a:pt x="200" y="156"/>
                  </a:lnTo>
                  <a:lnTo>
                    <a:pt x="138" y="388"/>
                  </a:lnTo>
                  <a:lnTo>
                    <a:pt x="138" y="388"/>
                  </a:lnTo>
                  <a:lnTo>
                    <a:pt x="138" y="392"/>
                  </a:lnTo>
                  <a:lnTo>
                    <a:pt x="140" y="394"/>
                  </a:lnTo>
                  <a:lnTo>
                    <a:pt x="142" y="398"/>
                  </a:lnTo>
                  <a:lnTo>
                    <a:pt x="146" y="400"/>
                  </a:lnTo>
                  <a:lnTo>
                    <a:pt x="146" y="400"/>
                  </a:lnTo>
                  <a:lnTo>
                    <a:pt x="148" y="400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58" y="392"/>
                  </a:lnTo>
                  <a:lnTo>
                    <a:pt x="164" y="372"/>
                  </a:lnTo>
                  <a:lnTo>
                    <a:pt x="250" y="322"/>
                  </a:lnTo>
                  <a:lnTo>
                    <a:pt x="336" y="372"/>
                  </a:lnTo>
                  <a:lnTo>
                    <a:pt x="342" y="392"/>
                  </a:lnTo>
                  <a:lnTo>
                    <a:pt x="342" y="392"/>
                  </a:lnTo>
                  <a:lnTo>
                    <a:pt x="346" y="398"/>
                  </a:lnTo>
                  <a:lnTo>
                    <a:pt x="352" y="400"/>
                  </a:lnTo>
                  <a:lnTo>
                    <a:pt x="352" y="400"/>
                  </a:lnTo>
                  <a:lnTo>
                    <a:pt x="354" y="400"/>
                  </a:lnTo>
                  <a:lnTo>
                    <a:pt x="354" y="400"/>
                  </a:lnTo>
                  <a:lnTo>
                    <a:pt x="358" y="398"/>
                  </a:lnTo>
                  <a:lnTo>
                    <a:pt x="360" y="394"/>
                  </a:lnTo>
                  <a:lnTo>
                    <a:pt x="362" y="392"/>
                  </a:lnTo>
                  <a:lnTo>
                    <a:pt x="362" y="388"/>
                  </a:lnTo>
                  <a:lnTo>
                    <a:pt x="300" y="156"/>
                  </a:lnTo>
                  <a:lnTo>
                    <a:pt x="350" y="126"/>
                  </a:lnTo>
                  <a:lnTo>
                    <a:pt x="350" y="126"/>
                  </a:lnTo>
                  <a:lnTo>
                    <a:pt x="366" y="140"/>
                  </a:lnTo>
                  <a:lnTo>
                    <a:pt x="384" y="152"/>
                  </a:lnTo>
                  <a:lnTo>
                    <a:pt x="402" y="162"/>
                  </a:lnTo>
                  <a:lnTo>
                    <a:pt x="420" y="170"/>
                  </a:lnTo>
                  <a:lnTo>
                    <a:pt x="438" y="176"/>
                  </a:lnTo>
                  <a:lnTo>
                    <a:pt x="458" y="182"/>
                  </a:lnTo>
                  <a:lnTo>
                    <a:pt x="480" y="184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500" y="186"/>
                  </a:lnTo>
                  <a:lnTo>
                    <a:pt x="498" y="166"/>
                  </a:lnTo>
                  <a:lnTo>
                    <a:pt x="498" y="166"/>
                  </a:lnTo>
                  <a:close/>
                  <a:moveTo>
                    <a:pt x="286" y="182"/>
                  </a:moveTo>
                  <a:lnTo>
                    <a:pt x="270" y="172"/>
                  </a:lnTo>
                  <a:lnTo>
                    <a:pt x="282" y="166"/>
                  </a:lnTo>
                  <a:lnTo>
                    <a:pt x="286" y="182"/>
                  </a:lnTo>
                  <a:close/>
                  <a:moveTo>
                    <a:pt x="280" y="202"/>
                  </a:moveTo>
                  <a:lnTo>
                    <a:pt x="250" y="220"/>
                  </a:lnTo>
                  <a:lnTo>
                    <a:pt x="220" y="202"/>
                  </a:lnTo>
                  <a:lnTo>
                    <a:pt x="250" y="184"/>
                  </a:lnTo>
                  <a:lnTo>
                    <a:pt x="280" y="202"/>
                  </a:lnTo>
                  <a:close/>
                  <a:moveTo>
                    <a:pt x="250" y="50"/>
                  </a:moveTo>
                  <a:lnTo>
                    <a:pt x="264" y="102"/>
                  </a:lnTo>
                  <a:lnTo>
                    <a:pt x="236" y="102"/>
                  </a:lnTo>
                  <a:lnTo>
                    <a:pt x="250" y="50"/>
                  </a:lnTo>
                  <a:close/>
                  <a:moveTo>
                    <a:pt x="230" y="122"/>
                  </a:moveTo>
                  <a:lnTo>
                    <a:pt x="270" y="122"/>
                  </a:lnTo>
                  <a:lnTo>
                    <a:pt x="276" y="146"/>
                  </a:lnTo>
                  <a:lnTo>
                    <a:pt x="250" y="162"/>
                  </a:lnTo>
                  <a:lnTo>
                    <a:pt x="224" y="146"/>
                  </a:lnTo>
                  <a:lnTo>
                    <a:pt x="230" y="122"/>
                  </a:lnTo>
                  <a:close/>
                  <a:moveTo>
                    <a:pt x="218" y="166"/>
                  </a:moveTo>
                  <a:lnTo>
                    <a:pt x="230" y="172"/>
                  </a:lnTo>
                  <a:lnTo>
                    <a:pt x="214" y="182"/>
                  </a:lnTo>
                  <a:lnTo>
                    <a:pt x="218" y="166"/>
                  </a:lnTo>
                  <a:close/>
                  <a:moveTo>
                    <a:pt x="184" y="122"/>
                  </a:moveTo>
                  <a:lnTo>
                    <a:pt x="210" y="122"/>
                  </a:lnTo>
                  <a:lnTo>
                    <a:pt x="206" y="136"/>
                  </a:lnTo>
                  <a:lnTo>
                    <a:pt x="184" y="122"/>
                  </a:lnTo>
                  <a:close/>
                  <a:moveTo>
                    <a:pt x="206" y="216"/>
                  </a:moveTo>
                  <a:lnTo>
                    <a:pt x="230" y="232"/>
                  </a:lnTo>
                  <a:lnTo>
                    <a:pt x="196" y="250"/>
                  </a:lnTo>
                  <a:lnTo>
                    <a:pt x="206" y="216"/>
                  </a:lnTo>
                  <a:close/>
                  <a:moveTo>
                    <a:pt x="170" y="346"/>
                  </a:moveTo>
                  <a:lnTo>
                    <a:pt x="186" y="286"/>
                  </a:lnTo>
                  <a:lnTo>
                    <a:pt x="230" y="312"/>
                  </a:lnTo>
                  <a:lnTo>
                    <a:pt x="170" y="346"/>
                  </a:lnTo>
                  <a:close/>
                  <a:moveTo>
                    <a:pt x="200" y="272"/>
                  </a:moveTo>
                  <a:lnTo>
                    <a:pt x="250" y="242"/>
                  </a:lnTo>
                  <a:lnTo>
                    <a:pt x="300" y="272"/>
                  </a:lnTo>
                  <a:lnTo>
                    <a:pt x="250" y="300"/>
                  </a:lnTo>
                  <a:lnTo>
                    <a:pt x="200" y="272"/>
                  </a:lnTo>
                  <a:close/>
                  <a:moveTo>
                    <a:pt x="330" y="346"/>
                  </a:moveTo>
                  <a:lnTo>
                    <a:pt x="270" y="312"/>
                  </a:lnTo>
                  <a:lnTo>
                    <a:pt x="314" y="286"/>
                  </a:lnTo>
                  <a:lnTo>
                    <a:pt x="330" y="346"/>
                  </a:lnTo>
                  <a:close/>
                  <a:moveTo>
                    <a:pt x="304" y="250"/>
                  </a:moveTo>
                  <a:lnTo>
                    <a:pt x="270" y="232"/>
                  </a:lnTo>
                  <a:lnTo>
                    <a:pt x="294" y="216"/>
                  </a:lnTo>
                  <a:lnTo>
                    <a:pt x="304" y="250"/>
                  </a:lnTo>
                  <a:close/>
                  <a:moveTo>
                    <a:pt x="294" y="136"/>
                  </a:moveTo>
                  <a:lnTo>
                    <a:pt x="290" y="122"/>
                  </a:lnTo>
                  <a:lnTo>
                    <a:pt x="316" y="122"/>
                  </a:lnTo>
                  <a:lnTo>
                    <a:pt x="294" y="1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93547" y="4074805"/>
            <a:ext cx="612000" cy="612000"/>
            <a:chOff x="589752" y="3474401"/>
            <a:chExt cx="612000" cy="612000"/>
          </a:xfrm>
        </p:grpSpPr>
        <p:sp>
          <p:nvSpPr>
            <p:cNvPr id="38" name="Oval 37"/>
            <p:cNvSpPr/>
            <p:nvPr/>
          </p:nvSpPr>
          <p:spPr bwMode="ltGray">
            <a:xfrm>
              <a:off x="58975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9" name="Freeform 4814"/>
            <p:cNvSpPr>
              <a:spLocks noEditPoints="1"/>
            </p:cNvSpPr>
            <p:nvPr/>
          </p:nvSpPr>
          <p:spPr bwMode="auto">
            <a:xfrm>
              <a:off x="723501" y="3564741"/>
              <a:ext cx="344502" cy="457696"/>
            </a:xfrm>
            <a:custGeom>
              <a:avLst/>
              <a:gdLst>
                <a:gd name="T0" fmla="*/ 148 w 280"/>
                <a:gd name="T1" fmla="*/ 304 h 372"/>
                <a:gd name="T2" fmla="*/ 148 w 280"/>
                <a:gd name="T3" fmla="*/ 98 h 372"/>
                <a:gd name="T4" fmla="*/ 164 w 280"/>
                <a:gd name="T5" fmla="*/ 92 h 372"/>
                <a:gd name="T6" fmla="*/ 180 w 280"/>
                <a:gd name="T7" fmla="*/ 72 h 372"/>
                <a:gd name="T8" fmla="*/ 186 w 280"/>
                <a:gd name="T9" fmla="*/ 48 h 372"/>
                <a:gd name="T10" fmla="*/ 178 w 280"/>
                <a:gd name="T11" fmla="*/ 20 h 372"/>
                <a:gd name="T12" fmla="*/ 160 w 280"/>
                <a:gd name="T13" fmla="*/ 48 h 372"/>
                <a:gd name="T14" fmla="*/ 106 w 280"/>
                <a:gd name="T15" fmla="*/ 0 h 372"/>
                <a:gd name="T16" fmla="*/ 80 w 280"/>
                <a:gd name="T17" fmla="*/ 32 h 372"/>
                <a:gd name="T18" fmla="*/ 78 w 280"/>
                <a:gd name="T19" fmla="*/ 56 h 372"/>
                <a:gd name="T20" fmla="*/ 88 w 280"/>
                <a:gd name="T21" fmla="*/ 80 h 372"/>
                <a:gd name="T22" fmla="*/ 108 w 280"/>
                <a:gd name="T23" fmla="*/ 96 h 372"/>
                <a:gd name="T24" fmla="*/ 116 w 280"/>
                <a:gd name="T25" fmla="*/ 300 h 372"/>
                <a:gd name="T26" fmla="*/ 108 w 280"/>
                <a:gd name="T27" fmla="*/ 308 h 372"/>
                <a:gd name="T28" fmla="*/ 96 w 280"/>
                <a:gd name="T29" fmla="*/ 336 h 372"/>
                <a:gd name="T30" fmla="*/ 98 w 280"/>
                <a:gd name="T31" fmla="*/ 350 h 372"/>
                <a:gd name="T32" fmla="*/ 106 w 280"/>
                <a:gd name="T33" fmla="*/ 360 h 372"/>
                <a:gd name="T34" fmla="*/ 124 w 280"/>
                <a:gd name="T35" fmla="*/ 370 h 372"/>
                <a:gd name="T36" fmla="*/ 140 w 280"/>
                <a:gd name="T37" fmla="*/ 370 h 372"/>
                <a:gd name="T38" fmla="*/ 158 w 280"/>
                <a:gd name="T39" fmla="*/ 360 h 372"/>
                <a:gd name="T40" fmla="*/ 168 w 280"/>
                <a:gd name="T41" fmla="*/ 342 h 372"/>
                <a:gd name="T42" fmla="*/ 168 w 280"/>
                <a:gd name="T43" fmla="*/ 328 h 372"/>
                <a:gd name="T44" fmla="*/ 158 w 280"/>
                <a:gd name="T45" fmla="*/ 310 h 372"/>
                <a:gd name="T46" fmla="*/ 144 w 280"/>
                <a:gd name="T47" fmla="*/ 346 h 372"/>
                <a:gd name="T48" fmla="*/ 132 w 280"/>
                <a:gd name="T49" fmla="*/ 352 h 372"/>
                <a:gd name="T50" fmla="*/ 120 w 280"/>
                <a:gd name="T51" fmla="*/ 346 h 372"/>
                <a:gd name="T52" fmla="*/ 116 w 280"/>
                <a:gd name="T53" fmla="*/ 336 h 372"/>
                <a:gd name="T54" fmla="*/ 120 w 280"/>
                <a:gd name="T55" fmla="*/ 324 h 372"/>
                <a:gd name="T56" fmla="*/ 132 w 280"/>
                <a:gd name="T57" fmla="*/ 320 h 372"/>
                <a:gd name="T58" fmla="*/ 144 w 280"/>
                <a:gd name="T59" fmla="*/ 324 h 372"/>
                <a:gd name="T60" fmla="*/ 148 w 280"/>
                <a:gd name="T61" fmla="*/ 336 h 372"/>
                <a:gd name="T62" fmla="*/ 144 w 280"/>
                <a:gd name="T63" fmla="*/ 346 h 372"/>
                <a:gd name="T64" fmla="*/ 186 w 280"/>
                <a:gd name="T65" fmla="*/ 318 h 372"/>
                <a:gd name="T66" fmla="*/ 172 w 280"/>
                <a:gd name="T67" fmla="*/ 296 h 372"/>
                <a:gd name="T68" fmla="*/ 168 w 280"/>
                <a:gd name="T69" fmla="*/ 286 h 372"/>
                <a:gd name="T70" fmla="*/ 168 w 280"/>
                <a:gd name="T71" fmla="*/ 250 h 372"/>
                <a:gd name="T72" fmla="*/ 172 w 280"/>
                <a:gd name="T73" fmla="*/ 190 h 372"/>
                <a:gd name="T74" fmla="*/ 178 w 280"/>
                <a:gd name="T75" fmla="*/ 194 h 372"/>
                <a:gd name="T76" fmla="*/ 186 w 280"/>
                <a:gd name="T77" fmla="*/ 190 h 372"/>
                <a:gd name="T78" fmla="*/ 188 w 280"/>
                <a:gd name="T79" fmla="*/ 180 h 372"/>
                <a:gd name="T80" fmla="*/ 168 w 280"/>
                <a:gd name="T81" fmla="*/ 150 h 372"/>
                <a:gd name="T82" fmla="*/ 204 w 280"/>
                <a:gd name="T83" fmla="*/ 158 h 372"/>
                <a:gd name="T84" fmla="*/ 212 w 280"/>
                <a:gd name="T85" fmla="*/ 160 h 372"/>
                <a:gd name="T86" fmla="*/ 218 w 280"/>
                <a:gd name="T87" fmla="*/ 158 h 372"/>
                <a:gd name="T88" fmla="*/ 220 w 280"/>
                <a:gd name="T89" fmla="*/ 146 h 372"/>
                <a:gd name="T90" fmla="*/ 216 w 280"/>
                <a:gd name="T91" fmla="*/ 102 h 372"/>
                <a:gd name="T92" fmla="*/ 240 w 280"/>
                <a:gd name="T93" fmla="*/ 126 h 372"/>
                <a:gd name="T94" fmla="*/ 248 w 280"/>
                <a:gd name="T95" fmla="*/ 126 h 372"/>
                <a:gd name="T96" fmla="*/ 254 w 280"/>
                <a:gd name="T97" fmla="*/ 122 h 372"/>
                <a:gd name="T98" fmla="*/ 252 w 280"/>
                <a:gd name="T99" fmla="*/ 110 h 372"/>
                <a:gd name="T100" fmla="*/ 84 w 280"/>
                <a:gd name="T101" fmla="*/ 234 h 372"/>
                <a:gd name="T102" fmla="*/ 96 w 280"/>
                <a:gd name="T103" fmla="*/ 292 h 372"/>
                <a:gd name="T104" fmla="*/ 0 w 280"/>
                <a:gd name="T105" fmla="*/ 318 h 372"/>
                <a:gd name="T106" fmla="*/ 72 w 280"/>
                <a:gd name="T107" fmla="*/ 290 h 372"/>
                <a:gd name="T108" fmla="*/ 80 w 280"/>
                <a:gd name="T109" fmla="*/ 292 h 372"/>
                <a:gd name="T110" fmla="*/ 86 w 280"/>
                <a:gd name="T111" fmla="*/ 290 h 372"/>
                <a:gd name="T112" fmla="*/ 88 w 280"/>
                <a:gd name="T113" fmla="*/ 278 h 372"/>
                <a:gd name="T114" fmla="*/ 84 w 280"/>
                <a:gd name="T115" fmla="*/ 23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0" h="372">
                  <a:moveTo>
                    <a:pt x="158" y="310"/>
                  </a:moveTo>
                  <a:lnTo>
                    <a:pt x="158" y="310"/>
                  </a:lnTo>
                  <a:lnTo>
                    <a:pt x="148" y="304"/>
                  </a:lnTo>
                  <a:lnTo>
                    <a:pt x="148" y="304"/>
                  </a:lnTo>
                  <a:lnTo>
                    <a:pt x="148" y="300"/>
                  </a:lnTo>
                  <a:lnTo>
                    <a:pt x="148" y="98"/>
                  </a:lnTo>
                  <a:lnTo>
                    <a:pt x="148" y="98"/>
                  </a:lnTo>
                  <a:lnTo>
                    <a:pt x="156" y="96"/>
                  </a:lnTo>
                  <a:lnTo>
                    <a:pt x="164" y="92"/>
                  </a:lnTo>
                  <a:lnTo>
                    <a:pt x="170" y="86"/>
                  </a:lnTo>
                  <a:lnTo>
                    <a:pt x="176" y="80"/>
                  </a:lnTo>
                  <a:lnTo>
                    <a:pt x="180" y="72"/>
                  </a:lnTo>
                  <a:lnTo>
                    <a:pt x="184" y="64"/>
                  </a:lnTo>
                  <a:lnTo>
                    <a:pt x="186" y="5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84" y="32"/>
                  </a:lnTo>
                  <a:lnTo>
                    <a:pt x="178" y="20"/>
                  </a:lnTo>
                  <a:lnTo>
                    <a:pt x="170" y="10"/>
                  </a:lnTo>
                  <a:lnTo>
                    <a:pt x="160" y="0"/>
                  </a:lnTo>
                  <a:lnTo>
                    <a:pt x="160" y="48"/>
                  </a:lnTo>
                  <a:lnTo>
                    <a:pt x="106" y="48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94" y="10"/>
                  </a:lnTo>
                  <a:lnTo>
                    <a:pt x="86" y="20"/>
                  </a:lnTo>
                  <a:lnTo>
                    <a:pt x="80" y="3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56"/>
                  </a:lnTo>
                  <a:lnTo>
                    <a:pt x="82" y="64"/>
                  </a:lnTo>
                  <a:lnTo>
                    <a:pt x="84" y="72"/>
                  </a:lnTo>
                  <a:lnTo>
                    <a:pt x="88" y="80"/>
                  </a:lnTo>
                  <a:lnTo>
                    <a:pt x="94" y="86"/>
                  </a:lnTo>
                  <a:lnTo>
                    <a:pt x="100" y="92"/>
                  </a:lnTo>
                  <a:lnTo>
                    <a:pt x="108" y="96"/>
                  </a:lnTo>
                  <a:lnTo>
                    <a:pt x="116" y="98"/>
                  </a:lnTo>
                  <a:lnTo>
                    <a:pt x="116" y="300"/>
                  </a:lnTo>
                  <a:lnTo>
                    <a:pt x="116" y="300"/>
                  </a:lnTo>
                  <a:lnTo>
                    <a:pt x="116" y="304"/>
                  </a:lnTo>
                  <a:lnTo>
                    <a:pt x="116" y="304"/>
                  </a:lnTo>
                  <a:lnTo>
                    <a:pt x="108" y="308"/>
                  </a:lnTo>
                  <a:lnTo>
                    <a:pt x="102" y="316"/>
                  </a:lnTo>
                  <a:lnTo>
                    <a:pt x="98" y="326"/>
                  </a:lnTo>
                  <a:lnTo>
                    <a:pt x="96" y="336"/>
                  </a:lnTo>
                  <a:lnTo>
                    <a:pt x="96" y="336"/>
                  </a:lnTo>
                  <a:lnTo>
                    <a:pt x="96" y="342"/>
                  </a:lnTo>
                  <a:lnTo>
                    <a:pt x="98" y="350"/>
                  </a:lnTo>
                  <a:lnTo>
                    <a:pt x="102" y="356"/>
                  </a:lnTo>
                  <a:lnTo>
                    <a:pt x="106" y="360"/>
                  </a:lnTo>
                  <a:lnTo>
                    <a:pt x="106" y="360"/>
                  </a:lnTo>
                  <a:lnTo>
                    <a:pt x="112" y="366"/>
                  </a:lnTo>
                  <a:lnTo>
                    <a:pt x="118" y="368"/>
                  </a:lnTo>
                  <a:lnTo>
                    <a:pt x="124" y="370"/>
                  </a:lnTo>
                  <a:lnTo>
                    <a:pt x="132" y="372"/>
                  </a:lnTo>
                  <a:lnTo>
                    <a:pt x="132" y="372"/>
                  </a:lnTo>
                  <a:lnTo>
                    <a:pt x="140" y="370"/>
                  </a:lnTo>
                  <a:lnTo>
                    <a:pt x="146" y="368"/>
                  </a:lnTo>
                  <a:lnTo>
                    <a:pt x="152" y="366"/>
                  </a:lnTo>
                  <a:lnTo>
                    <a:pt x="158" y="360"/>
                  </a:lnTo>
                  <a:lnTo>
                    <a:pt x="162" y="356"/>
                  </a:lnTo>
                  <a:lnTo>
                    <a:pt x="166" y="350"/>
                  </a:lnTo>
                  <a:lnTo>
                    <a:pt x="168" y="342"/>
                  </a:lnTo>
                  <a:lnTo>
                    <a:pt x="168" y="336"/>
                  </a:lnTo>
                  <a:lnTo>
                    <a:pt x="168" y="336"/>
                  </a:lnTo>
                  <a:lnTo>
                    <a:pt x="168" y="328"/>
                  </a:lnTo>
                  <a:lnTo>
                    <a:pt x="166" y="322"/>
                  </a:lnTo>
                  <a:lnTo>
                    <a:pt x="162" y="316"/>
                  </a:lnTo>
                  <a:lnTo>
                    <a:pt x="158" y="310"/>
                  </a:lnTo>
                  <a:lnTo>
                    <a:pt x="158" y="310"/>
                  </a:lnTo>
                  <a:close/>
                  <a:moveTo>
                    <a:pt x="144" y="346"/>
                  </a:moveTo>
                  <a:lnTo>
                    <a:pt x="144" y="346"/>
                  </a:lnTo>
                  <a:lnTo>
                    <a:pt x="138" y="350"/>
                  </a:lnTo>
                  <a:lnTo>
                    <a:pt x="132" y="352"/>
                  </a:lnTo>
                  <a:lnTo>
                    <a:pt x="132" y="352"/>
                  </a:lnTo>
                  <a:lnTo>
                    <a:pt x="126" y="350"/>
                  </a:lnTo>
                  <a:lnTo>
                    <a:pt x="120" y="346"/>
                  </a:lnTo>
                  <a:lnTo>
                    <a:pt x="120" y="346"/>
                  </a:lnTo>
                  <a:lnTo>
                    <a:pt x="118" y="342"/>
                  </a:lnTo>
                  <a:lnTo>
                    <a:pt x="116" y="336"/>
                  </a:lnTo>
                  <a:lnTo>
                    <a:pt x="116" y="336"/>
                  </a:lnTo>
                  <a:lnTo>
                    <a:pt x="118" y="330"/>
                  </a:lnTo>
                  <a:lnTo>
                    <a:pt x="120" y="324"/>
                  </a:lnTo>
                  <a:lnTo>
                    <a:pt x="120" y="324"/>
                  </a:lnTo>
                  <a:lnTo>
                    <a:pt x="126" y="320"/>
                  </a:lnTo>
                  <a:lnTo>
                    <a:pt x="132" y="320"/>
                  </a:lnTo>
                  <a:lnTo>
                    <a:pt x="132" y="320"/>
                  </a:lnTo>
                  <a:lnTo>
                    <a:pt x="138" y="320"/>
                  </a:lnTo>
                  <a:lnTo>
                    <a:pt x="144" y="324"/>
                  </a:lnTo>
                  <a:lnTo>
                    <a:pt x="144" y="324"/>
                  </a:lnTo>
                  <a:lnTo>
                    <a:pt x="146" y="330"/>
                  </a:lnTo>
                  <a:lnTo>
                    <a:pt x="148" y="336"/>
                  </a:lnTo>
                  <a:lnTo>
                    <a:pt x="148" y="336"/>
                  </a:lnTo>
                  <a:lnTo>
                    <a:pt x="146" y="342"/>
                  </a:lnTo>
                  <a:lnTo>
                    <a:pt x="144" y="346"/>
                  </a:lnTo>
                  <a:lnTo>
                    <a:pt x="144" y="346"/>
                  </a:lnTo>
                  <a:close/>
                  <a:moveTo>
                    <a:pt x="280" y="38"/>
                  </a:moveTo>
                  <a:lnTo>
                    <a:pt x="280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80" y="306"/>
                  </a:lnTo>
                  <a:lnTo>
                    <a:pt x="172" y="296"/>
                  </a:lnTo>
                  <a:lnTo>
                    <a:pt x="172" y="296"/>
                  </a:lnTo>
                  <a:lnTo>
                    <a:pt x="168" y="292"/>
                  </a:lnTo>
                  <a:lnTo>
                    <a:pt x="168" y="286"/>
                  </a:lnTo>
                  <a:lnTo>
                    <a:pt x="248" y="286"/>
                  </a:lnTo>
                  <a:lnTo>
                    <a:pt x="248" y="170"/>
                  </a:lnTo>
                  <a:lnTo>
                    <a:pt x="168" y="250"/>
                  </a:lnTo>
                  <a:lnTo>
                    <a:pt x="168" y="188"/>
                  </a:lnTo>
                  <a:lnTo>
                    <a:pt x="172" y="190"/>
                  </a:lnTo>
                  <a:lnTo>
                    <a:pt x="172" y="190"/>
                  </a:lnTo>
                  <a:lnTo>
                    <a:pt x="174" y="192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82" y="192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88" y="186"/>
                  </a:lnTo>
                  <a:lnTo>
                    <a:pt x="188" y="184"/>
                  </a:lnTo>
                  <a:lnTo>
                    <a:pt x="188" y="180"/>
                  </a:lnTo>
                  <a:lnTo>
                    <a:pt x="186" y="176"/>
                  </a:lnTo>
                  <a:lnTo>
                    <a:pt x="168" y="160"/>
                  </a:lnTo>
                  <a:lnTo>
                    <a:pt x="168" y="150"/>
                  </a:lnTo>
                  <a:lnTo>
                    <a:pt x="182" y="136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8" y="160"/>
                  </a:lnTo>
                  <a:lnTo>
                    <a:pt x="212" y="160"/>
                  </a:lnTo>
                  <a:lnTo>
                    <a:pt x="212" y="160"/>
                  </a:lnTo>
                  <a:lnTo>
                    <a:pt x="214" y="160"/>
                  </a:lnTo>
                  <a:lnTo>
                    <a:pt x="218" y="158"/>
                  </a:lnTo>
                  <a:lnTo>
                    <a:pt x="218" y="158"/>
                  </a:lnTo>
                  <a:lnTo>
                    <a:pt x="220" y="154"/>
                  </a:lnTo>
                  <a:lnTo>
                    <a:pt x="222" y="150"/>
                  </a:lnTo>
                  <a:lnTo>
                    <a:pt x="220" y="146"/>
                  </a:lnTo>
                  <a:lnTo>
                    <a:pt x="218" y="144"/>
                  </a:lnTo>
                  <a:lnTo>
                    <a:pt x="196" y="122"/>
                  </a:lnTo>
                  <a:lnTo>
                    <a:pt x="216" y="102"/>
                  </a:lnTo>
                  <a:lnTo>
                    <a:pt x="236" y="124"/>
                  </a:lnTo>
                  <a:lnTo>
                    <a:pt x="236" y="124"/>
                  </a:lnTo>
                  <a:lnTo>
                    <a:pt x="240" y="126"/>
                  </a:lnTo>
                  <a:lnTo>
                    <a:pt x="244" y="128"/>
                  </a:lnTo>
                  <a:lnTo>
                    <a:pt x="244" y="128"/>
                  </a:lnTo>
                  <a:lnTo>
                    <a:pt x="248" y="126"/>
                  </a:lnTo>
                  <a:lnTo>
                    <a:pt x="252" y="124"/>
                  </a:lnTo>
                  <a:lnTo>
                    <a:pt x="252" y="124"/>
                  </a:lnTo>
                  <a:lnTo>
                    <a:pt x="254" y="122"/>
                  </a:lnTo>
                  <a:lnTo>
                    <a:pt x="254" y="118"/>
                  </a:lnTo>
                  <a:lnTo>
                    <a:pt x="254" y="114"/>
                  </a:lnTo>
                  <a:lnTo>
                    <a:pt x="252" y="110"/>
                  </a:lnTo>
                  <a:lnTo>
                    <a:pt x="230" y="88"/>
                  </a:lnTo>
                  <a:lnTo>
                    <a:pt x="280" y="38"/>
                  </a:lnTo>
                  <a:close/>
                  <a:moveTo>
                    <a:pt x="84" y="234"/>
                  </a:moveTo>
                  <a:lnTo>
                    <a:pt x="96" y="248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304"/>
                  </a:lnTo>
                  <a:lnTo>
                    <a:pt x="80" y="318"/>
                  </a:lnTo>
                  <a:lnTo>
                    <a:pt x="0" y="318"/>
                  </a:lnTo>
                  <a:lnTo>
                    <a:pt x="50" y="268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292"/>
                  </a:lnTo>
                  <a:lnTo>
                    <a:pt x="80" y="292"/>
                  </a:lnTo>
                  <a:lnTo>
                    <a:pt x="80" y="292"/>
                  </a:lnTo>
                  <a:lnTo>
                    <a:pt x="84" y="292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8" y="286"/>
                  </a:lnTo>
                  <a:lnTo>
                    <a:pt x="90" y="282"/>
                  </a:lnTo>
                  <a:lnTo>
                    <a:pt x="88" y="278"/>
                  </a:lnTo>
                  <a:lnTo>
                    <a:pt x="86" y="274"/>
                  </a:lnTo>
                  <a:lnTo>
                    <a:pt x="64" y="254"/>
                  </a:lnTo>
                  <a:lnTo>
                    <a:pt x="84" y="23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62508" y="4074805"/>
            <a:ext cx="612000" cy="612000"/>
            <a:chOff x="2342233" y="3474401"/>
            <a:chExt cx="612000" cy="612000"/>
          </a:xfrm>
        </p:grpSpPr>
        <p:sp>
          <p:nvSpPr>
            <p:cNvPr id="41" name="Oval 40"/>
            <p:cNvSpPr/>
            <p:nvPr/>
          </p:nvSpPr>
          <p:spPr bwMode="ltGray">
            <a:xfrm>
              <a:off x="2342233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2" name="Freeform 4811"/>
            <p:cNvSpPr>
              <a:spLocks noEditPoints="1"/>
            </p:cNvSpPr>
            <p:nvPr/>
          </p:nvSpPr>
          <p:spPr bwMode="auto">
            <a:xfrm>
              <a:off x="2455792" y="3538350"/>
              <a:ext cx="384882" cy="492747"/>
            </a:xfrm>
            <a:custGeom>
              <a:avLst/>
              <a:gdLst>
                <a:gd name="T0" fmla="*/ 108 w 314"/>
                <a:gd name="T1" fmla="*/ 262 h 402"/>
                <a:gd name="T2" fmla="*/ 96 w 314"/>
                <a:gd name="T3" fmla="*/ 242 h 402"/>
                <a:gd name="T4" fmla="*/ 102 w 314"/>
                <a:gd name="T5" fmla="*/ 228 h 402"/>
                <a:gd name="T6" fmla="*/ 160 w 314"/>
                <a:gd name="T7" fmla="*/ 222 h 402"/>
                <a:gd name="T8" fmla="*/ 130 w 314"/>
                <a:gd name="T9" fmla="*/ 276 h 402"/>
                <a:gd name="T10" fmla="*/ 116 w 314"/>
                <a:gd name="T11" fmla="*/ 282 h 402"/>
                <a:gd name="T12" fmla="*/ 110 w 314"/>
                <a:gd name="T13" fmla="*/ 298 h 402"/>
                <a:gd name="T14" fmla="*/ 122 w 314"/>
                <a:gd name="T15" fmla="*/ 316 h 402"/>
                <a:gd name="T16" fmla="*/ 146 w 314"/>
                <a:gd name="T17" fmla="*/ 318 h 402"/>
                <a:gd name="T18" fmla="*/ 160 w 314"/>
                <a:gd name="T19" fmla="*/ 286 h 402"/>
                <a:gd name="T20" fmla="*/ 300 w 314"/>
                <a:gd name="T21" fmla="*/ 134 h 402"/>
                <a:gd name="T22" fmla="*/ 296 w 314"/>
                <a:gd name="T23" fmla="*/ 162 h 402"/>
                <a:gd name="T24" fmla="*/ 302 w 314"/>
                <a:gd name="T25" fmla="*/ 180 h 402"/>
                <a:gd name="T26" fmla="*/ 246 w 314"/>
                <a:gd name="T27" fmla="*/ 402 h 402"/>
                <a:gd name="T28" fmla="*/ 218 w 314"/>
                <a:gd name="T29" fmla="*/ 400 h 402"/>
                <a:gd name="T30" fmla="*/ 184 w 314"/>
                <a:gd name="T31" fmla="*/ 382 h 402"/>
                <a:gd name="T32" fmla="*/ 164 w 314"/>
                <a:gd name="T33" fmla="*/ 346 h 402"/>
                <a:gd name="T34" fmla="*/ 164 w 314"/>
                <a:gd name="T35" fmla="*/ 320 h 402"/>
                <a:gd name="T36" fmla="*/ 178 w 314"/>
                <a:gd name="T37" fmla="*/ 290 h 402"/>
                <a:gd name="T38" fmla="*/ 6 w 314"/>
                <a:gd name="T39" fmla="*/ 154 h 402"/>
                <a:gd name="T40" fmla="*/ 2 w 314"/>
                <a:gd name="T41" fmla="*/ 150 h 402"/>
                <a:gd name="T42" fmla="*/ 0 w 314"/>
                <a:gd name="T43" fmla="*/ 142 h 402"/>
                <a:gd name="T44" fmla="*/ 38 w 314"/>
                <a:gd name="T45" fmla="*/ 38 h 402"/>
                <a:gd name="T46" fmla="*/ 50 w 314"/>
                <a:gd name="T47" fmla="*/ 6 h 402"/>
                <a:gd name="T48" fmla="*/ 56 w 314"/>
                <a:gd name="T49" fmla="*/ 0 h 402"/>
                <a:gd name="T50" fmla="*/ 306 w 314"/>
                <a:gd name="T51" fmla="*/ 88 h 402"/>
                <a:gd name="T52" fmla="*/ 312 w 314"/>
                <a:gd name="T53" fmla="*/ 94 h 402"/>
                <a:gd name="T54" fmla="*/ 312 w 314"/>
                <a:gd name="T55" fmla="*/ 102 h 402"/>
                <a:gd name="T56" fmla="*/ 300 w 314"/>
                <a:gd name="T57" fmla="*/ 134 h 402"/>
                <a:gd name="T58" fmla="*/ 300 w 314"/>
                <a:gd name="T59" fmla="*/ 134 h 402"/>
                <a:gd name="T60" fmla="*/ 290 w 314"/>
                <a:gd name="T61" fmla="*/ 104 h 402"/>
                <a:gd name="T62" fmla="*/ 232 w 314"/>
                <a:gd name="T63" fmla="*/ 208 h 402"/>
                <a:gd name="T64" fmla="*/ 246 w 314"/>
                <a:gd name="T65" fmla="*/ 220 h 402"/>
                <a:gd name="T66" fmla="*/ 54 w 314"/>
                <a:gd name="T67" fmla="*/ 54 h 402"/>
                <a:gd name="T68" fmla="*/ 180 w 314"/>
                <a:gd name="T69" fmla="*/ 196 h 402"/>
                <a:gd name="T70" fmla="*/ 196 w 314"/>
                <a:gd name="T71" fmla="*/ 180 h 402"/>
                <a:gd name="T72" fmla="*/ 216 w 314"/>
                <a:gd name="T73" fmla="*/ 182 h 402"/>
                <a:gd name="T74" fmla="*/ 232 w 314"/>
                <a:gd name="T75" fmla="*/ 208 h 402"/>
                <a:gd name="T76" fmla="*/ 246 w 314"/>
                <a:gd name="T77" fmla="*/ 242 h 402"/>
                <a:gd name="T78" fmla="*/ 232 w 314"/>
                <a:gd name="T79" fmla="*/ 262 h 402"/>
                <a:gd name="T80" fmla="*/ 254 w 314"/>
                <a:gd name="T81" fmla="*/ 164 h 402"/>
                <a:gd name="T82" fmla="*/ 260 w 314"/>
                <a:gd name="T83" fmla="*/ 152 h 402"/>
                <a:gd name="T84" fmla="*/ 254 w 314"/>
                <a:gd name="T85" fmla="*/ 140 h 402"/>
                <a:gd name="T86" fmla="*/ 244 w 314"/>
                <a:gd name="T87" fmla="*/ 136 h 402"/>
                <a:gd name="T88" fmla="*/ 232 w 314"/>
                <a:gd name="T89" fmla="*/ 140 h 402"/>
                <a:gd name="T90" fmla="*/ 228 w 314"/>
                <a:gd name="T91" fmla="*/ 152 h 402"/>
                <a:gd name="T92" fmla="*/ 232 w 314"/>
                <a:gd name="T93" fmla="*/ 164 h 402"/>
                <a:gd name="T94" fmla="*/ 244 w 314"/>
                <a:gd name="T95" fmla="*/ 168 h 402"/>
                <a:gd name="T96" fmla="*/ 254 w 314"/>
                <a:gd name="T97" fmla="*/ 164 h 402"/>
                <a:gd name="T98" fmla="*/ 98 w 314"/>
                <a:gd name="T99" fmla="*/ 84 h 402"/>
                <a:gd name="T100" fmla="*/ 108 w 314"/>
                <a:gd name="T101" fmla="*/ 102 h 402"/>
                <a:gd name="T102" fmla="*/ 112 w 314"/>
                <a:gd name="T103" fmla="*/ 9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4" h="402">
                  <a:moveTo>
                    <a:pt x="116" y="262"/>
                  </a:moveTo>
                  <a:lnTo>
                    <a:pt x="116" y="262"/>
                  </a:lnTo>
                  <a:lnTo>
                    <a:pt x="108" y="262"/>
                  </a:lnTo>
                  <a:lnTo>
                    <a:pt x="102" y="256"/>
                  </a:lnTo>
                  <a:lnTo>
                    <a:pt x="98" y="250"/>
                  </a:lnTo>
                  <a:lnTo>
                    <a:pt x="96" y="242"/>
                  </a:lnTo>
                  <a:lnTo>
                    <a:pt x="96" y="242"/>
                  </a:lnTo>
                  <a:lnTo>
                    <a:pt x="98" y="234"/>
                  </a:lnTo>
                  <a:lnTo>
                    <a:pt x="102" y="228"/>
                  </a:lnTo>
                  <a:lnTo>
                    <a:pt x="108" y="222"/>
                  </a:lnTo>
                  <a:lnTo>
                    <a:pt x="116" y="222"/>
                  </a:lnTo>
                  <a:lnTo>
                    <a:pt x="160" y="222"/>
                  </a:lnTo>
                  <a:lnTo>
                    <a:pt x="160" y="262"/>
                  </a:lnTo>
                  <a:lnTo>
                    <a:pt x="116" y="262"/>
                  </a:lnTo>
                  <a:close/>
                  <a:moveTo>
                    <a:pt x="130" y="276"/>
                  </a:moveTo>
                  <a:lnTo>
                    <a:pt x="130" y="276"/>
                  </a:lnTo>
                  <a:lnTo>
                    <a:pt x="122" y="278"/>
                  </a:lnTo>
                  <a:lnTo>
                    <a:pt x="116" y="282"/>
                  </a:lnTo>
                  <a:lnTo>
                    <a:pt x="112" y="290"/>
                  </a:lnTo>
                  <a:lnTo>
                    <a:pt x="110" y="298"/>
                  </a:lnTo>
                  <a:lnTo>
                    <a:pt x="110" y="298"/>
                  </a:lnTo>
                  <a:lnTo>
                    <a:pt x="112" y="306"/>
                  </a:lnTo>
                  <a:lnTo>
                    <a:pt x="116" y="312"/>
                  </a:lnTo>
                  <a:lnTo>
                    <a:pt x="122" y="316"/>
                  </a:lnTo>
                  <a:lnTo>
                    <a:pt x="130" y="318"/>
                  </a:lnTo>
                  <a:lnTo>
                    <a:pt x="146" y="318"/>
                  </a:lnTo>
                  <a:lnTo>
                    <a:pt x="146" y="318"/>
                  </a:lnTo>
                  <a:lnTo>
                    <a:pt x="150" y="308"/>
                  </a:lnTo>
                  <a:lnTo>
                    <a:pt x="154" y="296"/>
                  </a:lnTo>
                  <a:lnTo>
                    <a:pt x="160" y="286"/>
                  </a:lnTo>
                  <a:lnTo>
                    <a:pt x="166" y="276"/>
                  </a:lnTo>
                  <a:lnTo>
                    <a:pt x="130" y="276"/>
                  </a:lnTo>
                  <a:close/>
                  <a:moveTo>
                    <a:pt x="300" y="134"/>
                  </a:moveTo>
                  <a:lnTo>
                    <a:pt x="292" y="158"/>
                  </a:lnTo>
                  <a:lnTo>
                    <a:pt x="292" y="158"/>
                  </a:lnTo>
                  <a:lnTo>
                    <a:pt x="296" y="162"/>
                  </a:lnTo>
                  <a:lnTo>
                    <a:pt x="300" y="168"/>
                  </a:lnTo>
                  <a:lnTo>
                    <a:pt x="302" y="174"/>
                  </a:lnTo>
                  <a:lnTo>
                    <a:pt x="302" y="180"/>
                  </a:lnTo>
                  <a:lnTo>
                    <a:pt x="302" y="382"/>
                  </a:lnTo>
                  <a:lnTo>
                    <a:pt x="302" y="402"/>
                  </a:lnTo>
                  <a:lnTo>
                    <a:pt x="246" y="402"/>
                  </a:lnTo>
                  <a:lnTo>
                    <a:pt x="232" y="402"/>
                  </a:lnTo>
                  <a:lnTo>
                    <a:pt x="232" y="402"/>
                  </a:lnTo>
                  <a:lnTo>
                    <a:pt x="218" y="400"/>
                  </a:lnTo>
                  <a:lnTo>
                    <a:pt x="206" y="396"/>
                  </a:lnTo>
                  <a:lnTo>
                    <a:pt x="194" y="390"/>
                  </a:lnTo>
                  <a:lnTo>
                    <a:pt x="184" y="382"/>
                  </a:lnTo>
                  <a:lnTo>
                    <a:pt x="174" y="372"/>
                  </a:lnTo>
                  <a:lnTo>
                    <a:pt x="168" y="360"/>
                  </a:lnTo>
                  <a:lnTo>
                    <a:pt x="164" y="346"/>
                  </a:lnTo>
                  <a:lnTo>
                    <a:pt x="164" y="332"/>
                  </a:lnTo>
                  <a:lnTo>
                    <a:pt x="164" y="332"/>
                  </a:lnTo>
                  <a:lnTo>
                    <a:pt x="164" y="320"/>
                  </a:lnTo>
                  <a:lnTo>
                    <a:pt x="166" y="310"/>
                  </a:lnTo>
                  <a:lnTo>
                    <a:pt x="172" y="300"/>
                  </a:lnTo>
                  <a:lnTo>
                    <a:pt x="178" y="290"/>
                  </a:lnTo>
                  <a:lnTo>
                    <a:pt x="176" y="290"/>
                  </a:lnTo>
                  <a:lnTo>
                    <a:pt x="176" y="216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4" y="152"/>
                  </a:lnTo>
                  <a:lnTo>
                    <a:pt x="2" y="150"/>
                  </a:lnTo>
                  <a:lnTo>
                    <a:pt x="2" y="150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306" y="88"/>
                  </a:lnTo>
                  <a:lnTo>
                    <a:pt x="306" y="88"/>
                  </a:lnTo>
                  <a:lnTo>
                    <a:pt x="310" y="90"/>
                  </a:lnTo>
                  <a:lnTo>
                    <a:pt x="312" y="94"/>
                  </a:lnTo>
                  <a:lnTo>
                    <a:pt x="312" y="94"/>
                  </a:lnTo>
                  <a:lnTo>
                    <a:pt x="314" y="98"/>
                  </a:lnTo>
                  <a:lnTo>
                    <a:pt x="312" y="102"/>
                  </a:lnTo>
                  <a:lnTo>
                    <a:pt x="300" y="134"/>
                  </a:lnTo>
                  <a:lnTo>
                    <a:pt x="300" y="134"/>
                  </a:lnTo>
                  <a:lnTo>
                    <a:pt x="300" y="134"/>
                  </a:lnTo>
                  <a:lnTo>
                    <a:pt x="300" y="134"/>
                  </a:lnTo>
                  <a:lnTo>
                    <a:pt x="300" y="134"/>
                  </a:lnTo>
                  <a:lnTo>
                    <a:pt x="300" y="134"/>
                  </a:lnTo>
                  <a:close/>
                  <a:moveTo>
                    <a:pt x="60" y="36"/>
                  </a:moveTo>
                  <a:lnTo>
                    <a:pt x="286" y="118"/>
                  </a:lnTo>
                  <a:lnTo>
                    <a:pt x="290" y="104"/>
                  </a:lnTo>
                  <a:lnTo>
                    <a:pt x="66" y="22"/>
                  </a:lnTo>
                  <a:lnTo>
                    <a:pt x="60" y="36"/>
                  </a:lnTo>
                  <a:close/>
                  <a:moveTo>
                    <a:pt x="232" y="208"/>
                  </a:moveTo>
                  <a:lnTo>
                    <a:pt x="232" y="216"/>
                  </a:lnTo>
                  <a:lnTo>
                    <a:pt x="246" y="220"/>
                  </a:lnTo>
                  <a:lnTo>
                    <a:pt x="246" y="220"/>
                  </a:lnTo>
                  <a:lnTo>
                    <a:pt x="248" y="220"/>
                  </a:lnTo>
                  <a:lnTo>
                    <a:pt x="278" y="136"/>
                  </a:lnTo>
                  <a:lnTo>
                    <a:pt x="54" y="54"/>
                  </a:lnTo>
                  <a:lnTo>
                    <a:pt x="24" y="138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84" y="190"/>
                  </a:lnTo>
                  <a:lnTo>
                    <a:pt x="190" y="184"/>
                  </a:lnTo>
                  <a:lnTo>
                    <a:pt x="196" y="180"/>
                  </a:lnTo>
                  <a:lnTo>
                    <a:pt x="204" y="180"/>
                  </a:lnTo>
                  <a:lnTo>
                    <a:pt x="204" y="180"/>
                  </a:lnTo>
                  <a:lnTo>
                    <a:pt x="216" y="182"/>
                  </a:lnTo>
                  <a:lnTo>
                    <a:pt x="224" y="188"/>
                  </a:lnTo>
                  <a:lnTo>
                    <a:pt x="230" y="196"/>
                  </a:lnTo>
                  <a:lnTo>
                    <a:pt x="232" y="208"/>
                  </a:lnTo>
                  <a:lnTo>
                    <a:pt x="232" y="208"/>
                  </a:lnTo>
                  <a:close/>
                  <a:moveTo>
                    <a:pt x="246" y="264"/>
                  </a:moveTo>
                  <a:lnTo>
                    <a:pt x="246" y="242"/>
                  </a:lnTo>
                  <a:lnTo>
                    <a:pt x="232" y="236"/>
                  </a:lnTo>
                  <a:lnTo>
                    <a:pt x="232" y="262"/>
                  </a:lnTo>
                  <a:lnTo>
                    <a:pt x="232" y="262"/>
                  </a:lnTo>
                  <a:lnTo>
                    <a:pt x="246" y="264"/>
                  </a:lnTo>
                  <a:lnTo>
                    <a:pt x="246" y="264"/>
                  </a:lnTo>
                  <a:close/>
                  <a:moveTo>
                    <a:pt x="254" y="164"/>
                  </a:moveTo>
                  <a:lnTo>
                    <a:pt x="254" y="164"/>
                  </a:lnTo>
                  <a:lnTo>
                    <a:pt x="258" y="158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58" y="146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50" y="138"/>
                  </a:lnTo>
                  <a:lnTo>
                    <a:pt x="244" y="136"/>
                  </a:lnTo>
                  <a:lnTo>
                    <a:pt x="238" y="138"/>
                  </a:lnTo>
                  <a:lnTo>
                    <a:pt x="232" y="140"/>
                  </a:lnTo>
                  <a:lnTo>
                    <a:pt x="232" y="140"/>
                  </a:lnTo>
                  <a:lnTo>
                    <a:pt x="228" y="146"/>
                  </a:lnTo>
                  <a:lnTo>
                    <a:pt x="228" y="152"/>
                  </a:lnTo>
                  <a:lnTo>
                    <a:pt x="228" y="152"/>
                  </a:lnTo>
                  <a:lnTo>
                    <a:pt x="228" y="158"/>
                  </a:lnTo>
                  <a:lnTo>
                    <a:pt x="232" y="164"/>
                  </a:lnTo>
                  <a:lnTo>
                    <a:pt x="232" y="164"/>
                  </a:lnTo>
                  <a:lnTo>
                    <a:pt x="238" y="166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50" y="166"/>
                  </a:lnTo>
                  <a:lnTo>
                    <a:pt x="254" y="164"/>
                  </a:lnTo>
                  <a:lnTo>
                    <a:pt x="254" y="164"/>
                  </a:lnTo>
                  <a:close/>
                  <a:moveTo>
                    <a:pt x="58" y="84"/>
                  </a:moveTo>
                  <a:lnTo>
                    <a:pt x="94" y="98"/>
                  </a:lnTo>
                  <a:lnTo>
                    <a:pt x="98" y="84"/>
                  </a:lnTo>
                  <a:lnTo>
                    <a:pt x="62" y="72"/>
                  </a:lnTo>
                  <a:lnTo>
                    <a:pt x="58" y="84"/>
                  </a:lnTo>
                  <a:close/>
                  <a:moveTo>
                    <a:pt x="108" y="102"/>
                  </a:moveTo>
                  <a:lnTo>
                    <a:pt x="158" y="120"/>
                  </a:lnTo>
                  <a:lnTo>
                    <a:pt x="162" y="108"/>
                  </a:lnTo>
                  <a:lnTo>
                    <a:pt x="112" y="90"/>
                  </a:lnTo>
                  <a:lnTo>
                    <a:pt x="108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16175" y="4917301"/>
            <a:ext cx="612000" cy="612000"/>
            <a:chOff x="1467520" y="5907019"/>
            <a:chExt cx="612000" cy="612000"/>
          </a:xfrm>
        </p:grpSpPr>
        <p:sp>
          <p:nvSpPr>
            <p:cNvPr id="44" name="Oval 43"/>
            <p:cNvSpPr/>
            <p:nvPr/>
          </p:nvSpPr>
          <p:spPr bwMode="ltGray">
            <a:xfrm>
              <a:off x="1467520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5" name="Freeform 4831"/>
            <p:cNvSpPr>
              <a:spLocks noEditPoints="1"/>
            </p:cNvSpPr>
            <p:nvPr/>
          </p:nvSpPr>
          <p:spPr bwMode="auto">
            <a:xfrm>
              <a:off x="1522671" y="6096691"/>
              <a:ext cx="501699" cy="270719"/>
            </a:xfrm>
            <a:custGeom>
              <a:avLst/>
              <a:gdLst>
                <a:gd name="T0" fmla="*/ 300 w 404"/>
                <a:gd name="T1" fmla="*/ 166 h 218"/>
                <a:gd name="T2" fmla="*/ 288 w 404"/>
                <a:gd name="T3" fmla="*/ 172 h 218"/>
                <a:gd name="T4" fmla="*/ 272 w 404"/>
                <a:gd name="T5" fmla="*/ 184 h 218"/>
                <a:gd name="T6" fmla="*/ 252 w 404"/>
                <a:gd name="T7" fmla="*/ 170 h 218"/>
                <a:gd name="T8" fmla="*/ 244 w 404"/>
                <a:gd name="T9" fmla="*/ 186 h 218"/>
                <a:gd name="T10" fmla="*/ 232 w 404"/>
                <a:gd name="T11" fmla="*/ 188 h 218"/>
                <a:gd name="T12" fmla="*/ 226 w 404"/>
                <a:gd name="T13" fmla="*/ 188 h 218"/>
                <a:gd name="T14" fmla="*/ 216 w 404"/>
                <a:gd name="T15" fmla="*/ 166 h 218"/>
                <a:gd name="T16" fmla="*/ 192 w 404"/>
                <a:gd name="T17" fmla="*/ 154 h 218"/>
                <a:gd name="T18" fmla="*/ 178 w 404"/>
                <a:gd name="T19" fmla="*/ 142 h 218"/>
                <a:gd name="T20" fmla="*/ 160 w 404"/>
                <a:gd name="T21" fmla="*/ 138 h 218"/>
                <a:gd name="T22" fmla="*/ 134 w 404"/>
                <a:gd name="T23" fmla="*/ 120 h 218"/>
                <a:gd name="T24" fmla="*/ 106 w 404"/>
                <a:gd name="T25" fmla="*/ 136 h 218"/>
                <a:gd name="T26" fmla="*/ 74 w 404"/>
                <a:gd name="T27" fmla="*/ 124 h 218"/>
                <a:gd name="T28" fmla="*/ 94 w 404"/>
                <a:gd name="T29" fmla="*/ 42 h 218"/>
                <a:gd name="T30" fmla="*/ 138 w 404"/>
                <a:gd name="T31" fmla="*/ 38 h 218"/>
                <a:gd name="T32" fmla="*/ 134 w 404"/>
                <a:gd name="T33" fmla="*/ 66 h 218"/>
                <a:gd name="T34" fmla="*/ 150 w 404"/>
                <a:gd name="T35" fmla="*/ 88 h 218"/>
                <a:gd name="T36" fmla="*/ 178 w 404"/>
                <a:gd name="T37" fmla="*/ 92 h 218"/>
                <a:gd name="T38" fmla="*/ 288 w 404"/>
                <a:gd name="T39" fmla="*/ 92 h 218"/>
                <a:gd name="T40" fmla="*/ 294 w 404"/>
                <a:gd name="T41" fmla="*/ 100 h 218"/>
                <a:gd name="T42" fmla="*/ 320 w 404"/>
                <a:gd name="T43" fmla="*/ 144 h 218"/>
                <a:gd name="T44" fmla="*/ 134 w 404"/>
                <a:gd name="T45" fmla="*/ 132 h 218"/>
                <a:gd name="T46" fmla="*/ 118 w 404"/>
                <a:gd name="T47" fmla="*/ 142 h 218"/>
                <a:gd name="T48" fmla="*/ 102 w 404"/>
                <a:gd name="T49" fmla="*/ 190 h 218"/>
                <a:gd name="T50" fmla="*/ 118 w 404"/>
                <a:gd name="T51" fmla="*/ 198 h 218"/>
                <a:gd name="T52" fmla="*/ 130 w 404"/>
                <a:gd name="T53" fmla="*/ 204 h 218"/>
                <a:gd name="T54" fmla="*/ 146 w 404"/>
                <a:gd name="T55" fmla="*/ 214 h 218"/>
                <a:gd name="T56" fmla="*/ 162 w 404"/>
                <a:gd name="T57" fmla="*/ 204 h 218"/>
                <a:gd name="T58" fmla="*/ 174 w 404"/>
                <a:gd name="T59" fmla="*/ 216 h 218"/>
                <a:gd name="T60" fmla="*/ 188 w 404"/>
                <a:gd name="T61" fmla="*/ 218 h 218"/>
                <a:gd name="T62" fmla="*/ 208 w 404"/>
                <a:gd name="T63" fmla="*/ 194 h 218"/>
                <a:gd name="T64" fmla="*/ 202 w 404"/>
                <a:gd name="T65" fmla="*/ 168 h 218"/>
                <a:gd name="T66" fmla="*/ 182 w 404"/>
                <a:gd name="T67" fmla="*/ 170 h 218"/>
                <a:gd name="T68" fmla="*/ 172 w 404"/>
                <a:gd name="T69" fmla="*/ 152 h 218"/>
                <a:gd name="T70" fmla="*/ 156 w 404"/>
                <a:gd name="T71" fmla="*/ 150 h 218"/>
                <a:gd name="T72" fmla="*/ 146 w 404"/>
                <a:gd name="T73" fmla="*/ 138 h 218"/>
                <a:gd name="T74" fmla="*/ 378 w 404"/>
                <a:gd name="T75" fmla="*/ 0 h 218"/>
                <a:gd name="T76" fmla="*/ 394 w 404"/>
                <a:gd name="T77" fmla="*/ 160 h 218"/>
                <a:gd name="T78" fmla="*/ 402 w 404"/>
                <a:gd name="T79" fmla="*/ 70 h 218"/>
                <a:gd name="T80" fmla="*/ 26 w 404"/>
                <a:gd name="T81" fmla="*/ 0 h 218"/>
                <a:gd name="T82" fmla="*/ 0 w 404"/>
                <a:gd name="T83" fmla="*/ 96 h 218"/>
                <a:gd name="T84" fmla="*/ 18 w 404"/>
                <a:gd name="T85" fmla="*/ 178 h 218"/>
                <a:gd name="T86" fmla="*/ 96 w 404"/>
                <a:gd name="T87" fmla="*/ 154 h 218"/>
                <a:gd name="T88" fmla="*/ 68 w 404"/>
                <a:gd name="T89" fmla="*/ 142 h 218"/>
                <a:gd name="T90" fmla="*/ 74 w 404"/>
                <a:gd name="T91" fmla="*/ 170 h 218"/>
                <a:gd name="T92" fmla="*/ 88 w 404"/>
                <a:gd name="T93" fmla="*/ 172 h 218"/>
                <a:gd name="T94" fmla="*/ 306 w 404"/>
                <a:gd name="T95" fmla="*/ 34 h 218"/>
                <a:gd name="T96" fmla="*/ 230 w 404"/>
                <a:gd name="T97" fmla="*/ 8 h 218"/>
                <a:gd name="T98" fmla="*/ 192 w 404"/>
                <a:gd name="T99" fmla="*/ 2 h 218"/>
                <a:gd name="T100" fmla="*/ 190 w 404"/>
                <a:gd name="T101" fmla="*/ 0 h 218"/>
                <a:gd name="T102" fmla="*/ 182 w 404"/>
                <a:gd name="T103" fmla="*/ 2 h 218"/>
                <a:gd name="T104" fmla="*/ 148 w 404"/>
                <a:gd name="T105" fmla="*/ 44 h 218"/>
                <a:gd name="T106" fmla="*/ 156 w 404"/>
                <a:gd name="T107" fmla="*/ 78 h 218"/>
                <a:gd name="T108" fmla="*/ 180 w 404"/>
                <a:gd name="T109" fmla="*/ 78 h 218"/>
                <a:gd name="T110" fmla="*/ 292 w 404"/>
                <a:gd name="T111" fmla="*/ 82 h 218"/>
                <a:gd name="T112" fmla="*/ 304 w 404"/>
                <a:gd name="T113" fmla="*/ 94 h 218"/>
                <a:gd name="T114" fmla="*/ 328 w 404"/>
                <a:gd name="T115" fmla="*/ 11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4" h="218">
                  <a:moveTo>
                    <a:pt x="310" y="162"/>
                  </a:moveTo>
                  <a:lnTo>
                    <a:pt x="310" y="162"/>
                  </a:lnTo>
                  <a:lnTo>
                    <a:pt x="306" y="164"/>
                  </a:lnTo>
                  <a:lnTo>
                    <a:pt x="300" y="166"/>
                  </a:lnTo>
                  <a:lnTo>
                    <a:pt x="300" y="166"/>
                  </a:lnTo>
                  <a:lnTo>
                    <a:pt x="296" y="164"/>
                  </a:lnTo>
                  <a:lnTo>
                    <a:pt x="290" y="162"/>
                  </a:lnTo>
                  <a:lnTo>
                    <a:pt x="290" y="162"/>
                  </a:lnTo>
                  <a:lnTo>
                    <a:pt x="290" y="168"/>
                  </a:lnTo>
                  <a:lnTo>
                    <a:pt x="288" y="172"/>
                  </a:lnTo>
                  <a:lnTo>
                    <a:pt x="286" y="176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76" y="182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62" y="180"/>
                  </a:lnTo>
                  <a:lnTo>
                    <a:pt x="258" y="178"/>
                  </a:lnTo>
                  <a:lnTo>
                    <a:pt x="256" y="17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0" y="178"/>
                  </a:lnTo>
                  <a:lnTo>
                    <a:pt x="248" y="182"/>
                  </a:lnTo>
                  <a:lnTo>
                    <a:pt x="244" y="186"/>
                  </a:lnTo>
                  <a:lnTo>
                    <a:pt x="244" y="186"/>
                  </a:lnTo>
                  <a:lnTo>
                    <a:pt x="238" y="188"/>
                  </a:lnTo>
                  <a:lnTo>
                    <a:pt x="234" y="188"/>
                  </a:lnTo>
                  <a:lnTo>
                    <a:pt x="234" y="188"/>
                  </a:lnTo>
                  <a:lnTo>
                    <a:pt x="232" y="188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2" y="188"/>
                  </a:lnTo>
                  <a:lnTo>
                    <a:pt x="222" y="188"/>
                  </a:lnTo>
                  <a:lnTo>
                    <a:pt x="222" y="176"/>
                  </a:lnTo>
                  <a:lnTo>
                    <a:pt x="222" y="176"/>
                  </a:lnTo>
                  <a:lnTo>
                    <a:pt x="216" y="166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0" y="156"/>
                  </a:lnTo>
                  <a:lnTo>
                    <a:pt x="192" y="154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4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70" y="138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6" y="130"/>
                  </a:lnTo>
                  <a:lnTo>
                    <a:pt x="148" y="124"/>
                  </a:lnTo>
                  <a:lnTo>
                    <a:pt x="148" y="124"/>
                  </a:lnTo>
                  <a:lnTo>
                    <a:pt x="142" y="122"/>
                  </a:lnTo>
                  <a:lnTo>
                    <a:pt x="134" y="120"/>
                  </a:lnTo>
                  <a:lnTo>
                    <a:pt x="134" y="120"/>
                  </a:lnTo>
                  <a:lnTo>
                    <a:pt x="126" y="122"/>
                  </a:lnTo>
                  <a:lnTo>
                    <a:pt x="118" y="124"/>
                  </a:lnTo>
                  <a:lnTo>
                    <a:pt x="112" y="130"/>
                  </a:lnTo>
                  <a:lnTo>
                    <a:pt x="106" y="136"/>
                  </a:lnTo>
                  <a:lnTo>
                    <a:pt x="102" y="144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76" y="128"/>
                  </a:lnTo>
                  <a:lnTo>
                    <a:pt x="74" y="124"/>
                  </a:lnTo>
                  <a:lnTo>
                    <a:pt x="72" y="120"/>
                  </a:lnTo>
                  <a:lnTo>
                    <a:pt x="74" y="11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4" y="42"/>
                  </a:lnTo>
                  <a:lnTo>
                    <a:pt x="98" y="38"/>
                  </a:lnTo>
                  <a:lnTo>
                    <a:pt x="102" y="36"/>
                  </a:lnTo>
                  <a:lnTo>
                    <a:pt x="106" y="36"/>
                  </a:lnTo>
                  <a:lnTo>
                    <a:pt x="140" y="34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4" y="46"/>
                  </a:lnTo>
                  <a:lnTo>
                    <a:pt x="132" y="52"/>
                  </a:lnTo>
                  <a:lnTo>
                    <a:pt x="132" y="6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4" y="84"/>
                  </a:lnTo>
                  <a:lnTo>
                    <a:pt x="150" y="88"/>
                  </a:lnTo>
                  <a:lnTo>
                    <a:pt x="150" y="88"/>
                  </a:lnTo>
                  <a:lnTo>
                    <a:pt x="158" y="92"/>
                  </a:lnTo>
                  <a:lnTo>
                    <a:pt x="168" y="92"/>
                  </a:lnTo>
                  <a:lnTo>
                    <a:pt x="168" y="92"/>
                  </a:lnTo>
                  <a:lnTo>
                    <a:pt x="178" y="92"/>
                  </a:lnTo>
                  <a:lnTo>
                    <a:pt x="186" y="88"/>
                  </a:lnTo>
                  <a:lnTo>
                    <a:pt x="194" y="82"/>
                  </a:lnTo>
                  <a:lnTo>
                    <a:pt x="198" y="74"/>
                  </a:lnTo>
                  <a:lnTo>
                    <a:pt x="212" y="52"/>
                  </a:lnTo>
                  <a:lnTo>
                    <a:pt x="288" y="92"/>
                  </a:lnTo>
                  <a:lnTo>
                    <a:pt x="288" y="92"/>
                  </a:lnTo>
                  <a:lnTo>
                    <a:pt x="290" y="94"/>
                  </a:lnTo>
                  <a:lnTo>
                    <a:pt x="294" y="98"/>
                  </a:lnTo>
                  <a:lnTo>
                    <a:pt x="294" y="98"/>
                  </a:lnTo>
                  <a:lnTo>
                    <a:pt x="294" y="100"/>
                  </a:lnTo>
                  <a:lnTo>
                    <a:pt x="294" y="100"/>
                  </a:lnTo>
                  <a:lnTo>
                    <a:pt x="296" y="100"/>
                  </a:lnTo>
                  <a:lnTo>
                    <a:pt x="318" y="136"/>
                  </a:lnTo>
                  <a:lnTo>
                    <a:pt x="318" y="136"/>
                  </a:lnTo>
                  <a:lnTo>
                    <a:pt x="320" y="144"/>
                  </a:lnTo>
                  <a:lnTo>
                    <a:pt x="320" y="150"/>
                  </a:lnTo>
                  <a:lnTo>
                    <a:pt x="316" y="158"/>
                  </a:lnTo>
                  <a:lnTo>
                    <a:pt x="310" y="162"/>
                  </a:lnTo>
                  <a:lnTo>
                    <a:pt x="310" y="162"/>
                  </a:lnTo>
                  <a:close/>
                  <a:moveTo>
                    <a:pt x="134" y="132"/>
                  </a:moveTo>
                  <a:lnTo>
                    <a:pt x="134" y="132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18" y="142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98" y="176"/>
                  </a:lnTo>
                  <a:lnTo>
                    <a:pt x="100" y="184"/>
                  </a:lnTo>
                  <a:lnTo>
                    <a:pt x="102" y="190"/>
                  </a:lnTo>
                  <a:lnTo>
                    <a:pt x="108" y="194"/>
                  </a:lnTo>
                  <a:lnTo>
                    <a:pt x="108" y="194"/>
                  </a:lnTo>
                  <a:lnTo>
                    <a:pt x="112" y="196"/>
                  </a:lnTo>
                  <a:lnTo>
                    <a:pt x="118" y="198"/>
                  </a:lnTo>
                  <a:lnTo>
                    <a:pt x="118" y="198"/>
                  </a:lnTo>
                  <a:lnTo>
                    <a:pt x="122" y="196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204"/>
                  </a:lnTo>
                  <a:lnTo>
                    <a:pt x="132" y="208"/>
                  </a:lnTo>
                  <a:lnTo>
                    <a:pt x="138" y="212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52" y="214"/>
                  </a:lnTo>
                  <a:lnTo>
                    <a:pt x="156" y="212"/>
                  </a:lnTo>
                  <a:lnTo>
                    <a:pt x="160" y="208"/>
                  </a:lnTo>
                  <a:lnTo>
                    <a:pt x="162" y="204"/>
                  </a:lnTo>
                  <a:lnTo>
                    <a:pt x="166" y="200"/>
                  </a:lnTo>
                  <a:lnTo>
                    <a:pt x="166" y="200"/>
                  </a:lnTo>
                  <a:lnTo>
                    <a:pt x="168" y="208"/>
                  </a:lnTo>
                  <a:lnTo>
                    <a:pt x="170" y="212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78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6"/>
                  </a:lnTo>
                  <a:lnTo>
                    <a:pt x="196" y="212"/>
                  </a:lnTo>
                  <a:lnTo>
                    <a:pt x="200" y="208"/>
                  </a:lnTo>
                  <a:lnTo>
                    <a:pt x="208" y="194"/>
                  </a:lnTo>
                  <a:lnTo>
                    <a:pt x="208" y="194"/>
                  </a:lnTo>
                  <a:lnTo>
                    <a:pt x="210" y="188"/>
                  </a:lnTo>
                  <a:lnTo>
                    <a:pt x="210" y="180"/>
                  </a:lnTo>
                  <a:lnTo>
                    <a:pt x="206" y="174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196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86" y="168"/>
                  </a:lnTo>
                  <a:lnTo>
                    <a:pt x="182" y="170"/>
                  </a:lnTo>
                  <a:lnTo>
                    <a:pt x="182" y="170"/>
                  </a:lnTo>
                  <a:lnTo>
                    <a:pt x="180" y="164"/>
                  </a:lnTo>
                  <a:lnTo>
                    <a:pt x="180" y="160"/>
                  </a:lnTo>
                  <a:lnTo>
                    <a:pt x="176" y="156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48"/>
                  </a:lnTo>
                  <a:lnTo>
                    <a:pt x="150" y="142"/>
                  </a:lnTo>
                  <a:lnTo>
                    <a:pt x="146" y="138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2"/>
                  </a:lnTo>
                  <a:lnTo>
                    <a:pt x="134" y="132"/>
                  </a:lnTo>
                  <a:close/>
                  <a:moveTo>
                    <a:pt x="378" y="0"/>
                  </a:moveTo>
                  <a:lnTo>
                    <a:pt x="316" y="18"/>
                  </a:lnTo>
                  <a:lnTo>
                    <a:pt x="366" y="184"/>
                  </a:lnTo>
                  <a:lnTo>
                    <a:pt x="386" y="178"/>
                  </a:lnTo>
                  <a:lnTo>
                    <a:pt x="386" y="178"/>
                  </a:lnTo>
                  <a:lnTo>
                    <a:pt x="394" y="160"/>
                  </a:lnTo>
                  <a:lnTo>
                    <a:pt x="398" y="140"/>
                  </a:lnTo>
                  <a:lnTo>
                    <a:pt x="402" y="118"/>
                  </a:lnTo>
                  <a:lnTo>
                    <a:pt x="404" y="96"/>
                  </a:lnTo>
                  <a:lnTo>
                    <a:pt x="404" y="96"/>
                  </a:lnTo>
                  <a:lnTo>
                    <a:pt x="402" y="70"/>
                  </a:lnTo>
                  <a:lnTo>
                    <a:pt x="398" y="46"/>
                  </a:lnTo>
                  <a:lnTo>
                    <a:pt x="390" y="22"/>
                  </a:lnTo>
                  <a:lnTo>
                    <a:pt x="378" y="0"/>
                  </a:lnTo>
                  <a:lnTo>
                    <a:pt x="378" y="0"/>
                  </a:lnTo>
                  <a:close/>
                  <a:moveTo>
                    <a:pt x="26" y="0"/>
                  </a:moveTo>
                  <a:lnTo>
                    <a:pt x="26" y="0"/>
                  </a:lnTo>
                  <a:lnTo>
                    <a:pt x="14" y="22"/>
                  </a:lnTo>
                  <a:lnTo>
                    <a:pt x="6" y="46"/>
                  </a:lnTo>
                  <a:lnTo>
                    <a:pt x="2" y="7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18"/>
                  </a:lnTo>
                  <a:lnTo>
                    <a:pt x="6" y="140"/>
                  </a:lnTo>
                  <a:lnTo>
                    <a:pt x="10" y="160"/>
                  </a:lnTo>
                  <a:lnTo>
                    <a:pt x="18" y="178"/>
                  </a:lnTo>
                  <a:lnTo>
                    <a:pt x="40" y="184"/>
                  </a:lnTo>
                  <a:lnTo>
                    <a:pt x="88" y="18"/>
                  </a:lnTo>
                  <a:lnTo>
                    <a:pt x="26" y="0"/>
                  </a:lnTo>
                  <a:close/>
                  <a:moveTo>
                    <a:pt x="90" y="164"/>
                  </a:moveTo>
                  <a:lnTo>
                    <a:pt x="96" y="154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0" y="138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50"/>
                  </a:lnTo>
                  <a:lnTo>
                    <a:pt x="66" y="158"/>
                  </a:lnTo>
                  <a:lnTo>
                    <a:pt x="68" y="164"/>
                  </a:lnTo>
                  <a:lnTo>
                    <a:pt x="74" y="170"/>
                  </a:lnTo>
                  <a:lnTo>
                    <a:pt x="74" y="170"/>
                  </a:lnTo>
                  <a:lnTo>
                    <a:pt x="80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328" y="106"/>
                  </a:moveTo>
                  <a:lnTo>
                    <a:pt x="306" y="34"/>
                  </a:lnTo>
                  <a:lnTo>
                    <a:pt x="306" y="34"/>
                  </a:lnTo>
                  <a:lnTo>
                    <a:pt x="304" y="30"/>
                  </a:lnTo>
                  <a:lnTo>
                    <a:pt x="300" y="26"/>
                  </a:lnTo>
                  <a:lnTo>
                    <a:pt x="296" y="24"/>
                  </a:lnTo>
                  <a:lnTo>
                    <a:pt x="292" y="22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2" y="2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6" y="1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4" y="54"/>
                  </a:lnTo>
                  <a:lnTo>
                    <a:pt x="146" y="6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4" y="80"/>
                  </a:lnTo>
                  <a:lnTo>
                    <a:pt x="180" y="78"/>
                  </a:lnTo>
                  <a:lnTo>
                    <a:pt x="184" y="74"/>
                  </a:lnTo>
                  <a:lnTo>
                    <a:pt x="188" y="68"/>
                  </a:lnTo>
                  <a:lnTo>
                    <a:pt x="208" y="36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8" y="86"/>
                  </a:lnTo>
                  <a:lnTo>
                    <a:pt x="304" y="90"/>
                  </a:lnTo>
                  <a:lnTo>
                    <a:pt x="304" y="90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6" y="94"/>
                  </a:lnTo>
                  <a:lnTo>
                    <a:pt x="324" y="124"/>
                  </a:lnTo>
                  <a:lnTo>
                    <a:pt x="324" y="124"/>
                  </a:lnTo>
                  <a:lnTo>
                    <a:pt x="326" y="120"/>
                  </a:lnTo>
                  <a:lnTo>
                    <a:pt x="328" y="116"/>
                  </a:lnTo>
                  <a:lnTo>
                    <a:pt x="330" y="110"/>
                  </a:lnTo>
                  <a:lnTo>
                    <a:pt x="328" y="106"/>
                  </a:lnTo>
                  <a:lnTo>
                    <a:pt x="328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9752" y="2258092"/>
            <a:ext cx="612000" cy="612000"/>
            <a:chOff x="589752" y="2258092"/>
            <a:chExt cx="612000" cy="612000"/>
          </a:xfrm>
        </p:grpSpPr>
        <p:sp>
          <p:nvSpPr>
            <p:cNvPr id="47" name="Oval 46"/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8" name="Freeform 4804"/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86314" y="5106973"/>
            <a:ext cx="612000" cy="612000"/>
            <a:chOff x="6722836" y="2258092"/>
            <a:chExt cx="612000" cy="612000"/>
          </a:xfrm>
        </p:grpSpPr>
        <p:sp>
          <p:nvSpPr>
            <p:cNvPr id="50" name="Oval 49"/>
            <p:cNvSpPr/>
            <p:nvPr/>
          </p:nvSpPr>
          <p:spPr bwMode="ltGray">
            <a:xfrm>
              <a:off x="6722836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4810"/>
            <p:cNvSpPr>
              <a:spLocks noEditPoints="1"/>
            </p:cNvSpPr>
            <p:nvPr/>
          </p:nvSpPr>
          <p:spPr bwMode="auto">
            <a:xfrm>
              <a:off x="6816784" y="2354435"/>
              <a:ext cx="424105" cy="402042"/>
            </a:xfrm>
            <a:custGeom>
              <a:avLst/>
              <a:gdLst>
                <a:gd name="T0" fmla="*/ 302 w 346"/>
                <a:gd name="T1" fmla="*/ 272 h 328"/>
                <a:gd name="T2" fmla="*/ 260 w 346"/>
                <a:gd name="T3" fmla="*/ 316 h 328"/>
                <a:gd name="T4" fmla="*/ 172 w 346"/>
                <a:gd name="T5" fmla="*/ 328 h 328"/>
                <a:gd name="T6" fmla="*/ 98 w 346"/>
                <a:gd name="T7" fmla="*/ 320 h 328"/>
                <a:gd name="T8" fmla="*/ 56 w 346"/>
                <a:gd name="T9" fmla="*/ 296 h 328"/>
                <a:gd name="T10" fmla="*/ 18 w 346"/>
                <a:gd name="T11" fmla="*/ 240 h 328"/>
                <a:gd name="T12" fmla="*/ 2 w 346"/>
                <a:gd name="T13" fmla="*/ 188 h 328"/>
                <a:gd name="T14" fmla="*/ 24 w 346"/>
                <a:gd name="T15" fmla="*/ 178 h 328"/>
                <a:gd name="T16" fmla="*/ 94 w 346"/>
                <a:gd name="T17" fmla="*/ 212 h 328"/>
                <a:gd name="T18" fmla="*/ 108 w 346"/>
                <a:gd name="T19" fmla="*/ 254 h 328"/>
                <a:gd name="T20" fmla="*/ 156 w 346"/>
                <a:gd name="T21" fmla="*/ 286 h 328"/>
                <a:gd name="T22" fmla="*/ 202 w 346"/>
                <a:gd name="T23" fmla="*/ 282 h 328"/>
                <a:gd name="T24" fmla="*/ 244 w 346"/>
                <a:gd name="T25" fmla="*/ 242 h 328"/>
                <a:gd name="T26" fmla="*/ 272 w 346"/>
                <a:gd name="T27" fmla="*/ 204 h 328"/>
                <a:gd name="T28" fmla="*/ 336 w 346"/>
                <a:gd name="T29" fmla="*/ 182 h 328"/>
                <a:gd name="T30" fmla="*/ 346 w 346"/>
                <a:gd name="T31" fmla="*/ 194 h 328"/>
                <a:gd name="T32" fmla="*/ 100 w 346"/>
                <a:gd name="T33" fmla="*/ 180 h 328"/>
                <a:gd name="T34" fmla="*/ 128 w 346"/>
                <a:gd name="T35" fmla="*/ 146 h 328"/>
                <a:gd name="T36" fmla="*/ 172 w 346"/>
                <a:gd name="T37" fmla="*/ 132 h 328"/>
                <a:gd name="T38" fmla="*/ 206 w 346"/>
                <a:gd name="T39" fmla="*/ 140 h 328"/>
                <a:gd name="T40" fmla="*/ 238 w 346"/>
                <a:gd name="T41" fmla="*/ 170 h 328"/>
                <a:gd name="T42" fmla="*/ 280 w 346"/>
                <a:gd name="T43" fmla="*/ 164 h 328"/>
                <a:gd name="T44" fmla="*/ 296 w 346"/>
                <a:gd name="T45" fmla="*/ 106 h 328"/>
                <a:gd name="T46" fmla="*/ 258 w 346"/>
                <a:gd name="T47" fmla="*/ 46 h 328"/>
                <a:gd name="T48" fmla="*/ 212 w 346"/>
                <a:gd name="T49" fmla="*/ 84 h 328"/>
                <a:gd name="T50" fmla="*/ 200 w 346"/>
                <a:gd name="T51" fmla="*/ 94 h 328"/>
                <a:gd name="T52" fmla="*/ 194 w 346"/>
                <a:gd name="T53" fmla="*/ 90 h 328"/>
                <a:gd name="T54" fmla="*/ 208 w 346"/>
                <a:gd name="T55" fmla="*/ 10 h 328"/>
                <a:gd name="T56" fmla="*/ 204 w 346"/>
                <a:gd name="T57" fmla="*/ 6 h 328"/>
                <a:gd name="T58" fmla="*/ 172 w 346"/>
                <a:gd name="T59" fmla="*/ 0 h 328"/>
                <a:gd name="T60" fmla="*/ 140 w 346"/>
                <a:gd name="T61" fmla="*/ 6 h 328"/>
                <a:gd name="T62" fmla="*/ 154 w 346"/>
                <a:gd name="T63" fmla="*/ 78 h 328"/>
                <a:gd name="T64" fmla="*/ 146 w 346"/>
                <a:gd name="T65" fmla="*/ 94 h 328"/>
                <a:gd name="T66" fmla="*/ 140 w 346"/>
                <a:gd name="T67" fmla="*/ 92 h 328"/>
                <a:gd name="T68" fmla="*/ 116 w 346"/>
                <a:gd name="T69" fmla="*/ 28 h 328"/>
                <a:gd name="T70" fmla="*/ 74 w 346"/>
                <a:gd name="T71" fmla="*/ 58 h 328"/>
                <a:gd name="T72" fmla="*/ 42 w 346"/>
                <a:gd name="T73" fmla="*/ 128 h 328"/>
                <a:gd name="T74" fmla="*/ 82 w 346"/>
                <a:gd name="T75" fmla="*/ 172 h 328"/>
                <a:gd name="T76" fmla="*/ 222 w 346"/>
                <a:gd name="T77" fmla="*/ 210 h 328"/>
                <a:gd name="T78" fmla="*/ 208 w 346"/>
                <a:gd name="T79" fmla="*/ 246 h 328"/>
                <a:gd name="T80" fmla="*/ 172 w 346"/>
                <a:gd name="T81" fmla="*/ 260 h 328"/>
                <a:gd name="T82" fmla="*/ 144 w 346"/>
                <a:gd name="T83" fmla="*/ 252 h 328"/>
                <a:gd name="T84" fmla="*/ 124 w 346"/>
                <a:gd name="T85" fmla="*/ 220 h 328"/>
                <a:gd name="T86" fmla="*/ 126 w 346"/>
                <a:gd name="T87" fmla="*/ 190 h 328"/>
                <a:gd name="T88" fmla="*/ 152 w 346"/>
                <a:gd name="T89" fmla="*/ 164 h 328"/>
                <a:gd name="T90" fmla="*/ 182 w 346"/>
                <a:gd name="T91" fmla="*/ 162 h 328"/>
                <a:gd name="T92" fmla="*/ 214 w 346"/>
                <a:gd name="T93" fmla="*/ 182 h 328"/>
                <a:gd name="T94" fmla="*/ 222 w 346"/>
                <a:gd name="T95" fmla="*/ 210 h 328"/>
                <a:gd name="T96" fmla="*/ 206 w 346"/>
                <a:gd name="T97" fmla="*/ 204 h 328"/>
                <a:gd name="T98" fmla="*/ 198 w 346"/>
                <a:gd name="T99" fmla="*/ 202 h 328"/>
                <a:gd name="T100" fmla="*/ 192 w 346"/>
                <a:gd name="T101" fmla="*/ 210 h 328"/>
                <a:gd name="T102" fmla="*/ 172 w 346"/>
                <a:gd name="T103" fmla="*/ 232 h 328"/>
                <a:gd name="T104" fmla="*/ 164 w 346"/>
                <a:gd name="T105" fmla="*/ 236 h 328"/>
                <a:gd name="T106" fmla="*/ 166 w 346"/>
                <a:gd name="T107" fmla="*/ 244 h 328"/>
                <a:gd name="T108" fmla="*/ 180 w 346"/>
                <a:gd name="T109" fmla="*/ 246 h 328"/>
                <a:gd name="T110" fmla="*/ 202 w 346"/>
                <a:gd name="T111" fmla="*/ 230 h 328"/>
                <a:gd name="T112" fmla="*/ 208 w 346"/>
                <a:gd name="T113" fmla="*/ 2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6" h="328">
                  <a:moveTo>
                    <a:pt x="344" y="200"/>
                  </a:moveTo>
                  <a:lnTo>
                    <a:pt x="344" y="200"/>
                  </a:lnTo>
                  <a:lnTo>
                    <a:pt x="322" y="240"/>
                  </a:lnTo>
                  <a:lnTo>
                    <a:pt x="302" y="272"/>
                  </a:lnTo>
                  <a:lnTo>
                    <a:pt x="286" y="294"/>
                  </a:lnTo>
                  <a:lnTo>
                    <a:pt x="276" y="304"/>
                  </a:lnTo>
                  <a:lnTo>
                    <a:pt x="268" y="310"/>
                  </a:lnTo>
                  <a:lnTo>
                    <a:pt x="260" y="316"/>
                  </a:lnTo>
                  <a:lnTo>
                    <a:pt x="250" y="320"/>
                  </a:lnTo>
                  <a:lnTo>
                    <a:pt x="228" y="326"/>
                  </a:lnTo>
                  <a:lnTo>
                    <a:pt x="204" y="328"/>
                  </a:lnTo>
                  <a:lnTo>
                    <a:pt x="172" y="328"/>
                  </a:lnTo>
                  <a:lnTo>
                    <a:pt x="172" y="328"/>
                  </a:lnTo>
                  <a:lnTo>
                    <a:pt x="146" y="328"/>
                  </a:lnTo>
                  <a:lnTo>
                    <a:pt x="122" y="326"/>
                  </a:lnTo>
                  <a:lnTo>
                    <a:pt x="98" y="320"/>
                  </a:lnTo>
                  <a:lnTo>
                    <a:pt x="88" y="316"/>
                  </a:lnTo>
                  <a:lnTo>
                    <a:pt x="76" y="312"/>
                  </a:lnTo>
                  <a:lnTo>
                    <a:pt x="66" y="304"/>
                  </a:lnTo>
                  <a:lnTo>
                    <a:pt x="56" y="296"/>
                  </a:lnTo>
                  <a:lnTo>
                    <a:pt x="48" y="286"/>
                  </a:lnTo>
                  <a:lnTo>
                    <a:pt x="38" y="274"/>
                  </a:lnTo>
                  <a:lnTo>
                    <a:pt x="28" y="258"/>
                  </a:lnTo>
                  <a:lnTo>
                    <a:pt x="18" y="240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2"/>
                  </a:lnTo>
                  <a:lnTo>
                    <a:pt x="2" y="188"/>
                  </a:lnTo>
                  <a:lnTo>
                    <a:pt x="2" y="188"/>
                  </a:lnTo>
                  <a:lnTo>
                    <a:pt x="4" y="184"/>
                  </a:lnTo>
                  <a:lnTo>
                    <a:pt x="10" y="182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54" y="196"/>
                  </a:lnTo>
                  <a:lnTo>
                    <a:pt x="72" y="204"/>
                  </a:lnTo>
                  <a:lnTo>
                    <a:pt x="94" y="212"/>
                  </a:lnTo>
                  <a:lnTo>
                    <a:pt x="94" y="212"/>
                  </a:lnTo>
                  <a:lnTo>
                    <a:pt x="96" y="228"/>
                  </a:lnTo>
                  <a:lnTo>
                    <a:pt x="100" y="242"/>
                  </a:lnTo>
                  <a:lnTo>
                    <a:pt x="108" y="254"/>
                  </a:lnTo>
                  <a:lnTo>
                    <a:pt x="118" y="266"/>
                  </a:lnTo>
                  <a:lnTo>
                    <a:pt x="130" y="276"/>
                  </a:lnTo>
                  <a:lnTo>
                    <a:pt x="142" y="282"/>
                  </a:lnTo>
                  <a:lnTo>
                    <a:pt x="156" y="286"/>
                  </a:lnTo>
                  <a:lnTo>
                    <a:pt x="172" y="288"/>
                  </a:lnTo>
                  <a:lnTo>
                    <a:pt x="172" y="288"/>
                  </a:lnTo>
                  <a:lnTo>
                    <a:pt x="188" y="286"/>
                  </a:lnTo>
                  <a:lnTo>
                    <a:pt x="202" y="282"/>
                  </a:lnTo>
                  <a:lnTo>
                    <a:pt x="214" y="276"/>
                  </a:lnTo>
                  <a:lnTo>
                    <a:pt x="226" y="266"/>
                  </a:lnTo>
                  <a:lnTo>
                    <a:pt x="236" y="254"/>
                  </a:lnTo>
                  <a:lnTo>
                    <a:pt x="244" y="242"/>
                  </a:lnTo>
                  <a:lnTo>
                    <a:pt x="248" y="228"/>
                  </a:lnTo>
                  <a:lnTo>
                    <a:pt x="250" y="212"/>
                  </a:lnTo>
                  <a:lnTo>
                    <a:pt x="250" y="212"/>
                  </a:lnTo>
                  <a:lnTo>
                    <a:pt x="272" y="204"/>
                  </a:lnTo>
                  <a:lnTo>
                    <a:pt x="290" y="196"/>
                  </a:lnTo>
                  <a:lnTo>
                    <a:pt x="320" y="178"/>
                  </a:lnTo>
                  <a:lnTo>
                    <a:pt x="336" y="182"/>
                  </a:lnTo>
                  <a:lnTo>
                    <a:pt x="336" y="182"/>
                  </a:lnTo>
                  <a:lnTo>
                    <a:pt x="340" y="184"/>
                  </a:lnTo>
                  <a:lnTo>
                    <a:pt x="344" y="188"/>
                  </a:lnTo>
                  <a:lnTo>
                    <a:pt x="344" y="188"/>
                  </a:lnTo>
                  <a:lnTo>
                    <a:pt x="346" y="194"/>
                  </a:lnTo>
                  <a:lnTo>
                    <a:pt x="344" y="200"/>
                  </a:lnTo>
                  <a:lnTo>
                    <a:pt x="344" y="200"/>
                  </a:lnTo>
                  <a:close/>
                  <a:moveTo>
                    <a:pt x="100" y="180"/>
                  </a:moveTo>
                  <a:lnTo>
                    <a:pt x="100" y="180"/>
                  </a:lnTo>
                  <a:lnTo>
                    <a:pt x="106" y="170"/>
                  </a:lnTo>
                  <a:lnTo>
                    <a:pt x="112" y="160"/>
                  </a:lnTo>
                  <a:lnTo>
                    <a:pt x="120" y="152"/>
                  </a:lnTo>
                  <a:lnTo>
                    <a:pt x="128" y="146"/>
                  </a:lnTo>
                  <a:lnTo>
                    <a:pt x="138" y="140"/>
                  </a:lnTo>
                  <a:lnTo>
                    <a:pt x="148" y="136"/>
                  </a:lnTo>
                  <a:lnTo>
                    <a:pt x="160" y="134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84" y="134"/>
                  </a:lnTo>
                  <a:lnTo>
                    <a:pt x="196" y="136"/>
                  </a:lnTo>
                  <a:lnTo>
                    <a:pt x="206" y="140"/>
                  </a:lnTo>
                  <a:lnTo>
                    <a:pt x="216" y="146"/>
                  </a:lnTo>
                  <a:lnTo>
                    <a:pt x="224" y="152"/>
                  </a:lnTo>
                  <a:lnTo>
                    <a:pt x="232" y="162"/>
                  </a:lnTo>
                  <a:lnTo>
                    <a:pt x="238" y="170"/>
                  </a:lnTo>
                  <a:lnTo>
                    <a:pt x="244" y="180"/>
                  </a:lnTo>
                  <a:lnTo>
                    <a:pt x="244" y="180"/>
                  </a:lnTo>
                  <a:lnTo>
                    <a:pt x="262" y="172"/>
                  </a:lnTo>
                  <a:lnTo>
                    <a:pt x="280" y="164"/>
                  </a:lnTo>
                  <a:lnTo>
                    <a:pt x="306" y="150"/>
                  </a:lnTo>
                  <a:lnTo>
                    <a:pt x="306" y="150"/>
                  </a:lnTo>
                  <a:lnTo>
                    <a:pt x="302" y="128"/>
                  </a:lnTo>
                  <a:lnTo>
                    <a:pt x="296" y="106"/>
                  </a:lnTo>
                  <a:lnTo>
                    <a:pt x="290" y="88"/>
                  </a:lnTo>
                  <a:lnTo>
                    <a:pt x="282" y="72"/>
                  </a:lnTo>
                  <a:lnTo>
                    <a:pt x="270" y="58"/>
                  </a:lnTo>
                  <a:lnTo>
                    <a:pt x="258" y="46"/>
                  </a:lnTo>
                  <a:lnTo>
                    <a:pt x="244" y="36"/>
                  </a:lnTo>
                  <a:lnTo>
                    <a:pt x="228" y="2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10" y="88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4" y="90"/>
                  </a:lnTo>
                  <a:lnTo>
                    <a:pt x="190" y="88"/>
                  </a:lnTo>
                  <a:lnTo>
                    <a:pt x="188" y="84"/>
                  </a:lnTo>
                  <a:lnTo>
                    <a:pt x="190" y="78"/>
                  </a:lnTo>
                  <a:lnTo>
                    <a:pt x="208" y="10"/>
                  </a:lnTo>
                  <a:lnTo>
                    <a:pt x="208" y="10"/>
                  </a:lnTo>
                  <a:lnTo>
                    <a:pt x="206" y="8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194" y="2"/>
                  </a:lnTo>
                  <a:lnTo>
                    <a:pt x="184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60" y="0"/>
                  </a:lnTo>
                  <a:lnTo>
                    <a:pt x="150" y="2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38" y="8"/>
                  </a:lnTo>
                  <a:lnTo>
                    <a:pt x="136" y="10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6" y="84"/>
                  </a:lnTo>
                  <a:lnTo>
                    <a:pt x="154" y="88"/>
                  </a:lnTo>
                  <a:lnTo>
                    <a:pt x="150" y="90"/>
                  </a:lnTo>
                  <a:lnTo>
                    <a:pt x="146" y="94"/>
                  </a:lnTo>
                  <a:lnTo>
                    <a:pt x="146" y="94"/>
                  </a:lnTo>
                  <a:lnTo>
                    <a:pt x="144" y="94"/>
                  </a:lnTo>
                  <a:lnTo>
                    <a:pt x="144" y="94"/>
                  </a:lnTo>
                  <a:lnTo>
                    <a:pt x="140" y="92"/>
                  </a:lnTo>
                  <a:lnTo>
                    <a:pt x="136" y="92"/>
                  </a:lnTo>
                  <a:lnTo>
                    <a:pt x="134" y="88"/>
                  </a:lnTo>
                  <a:lnTo>
                    <a:pt x="132" y="84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00" y="36"/>
                  </a:lnTo>
                  <a:lnTo>
                    <a:pt x="86" y="46"/>
                  </a:lnTo>
                  <a:lnTo>
                    <a:pt x="74" y="58"/>
                  </a:lnTo>
                  <a:lnTo>
                    <a:pt x="62" y="72"/>
                  </a:lnTo>
                  <a:lnTo>
                    <a:pt x="54" y="88"/>
                  </a:lnTo>
                  <a:lnTo>
                    <a:pt x="48" y="106"/>
                  </a:lnTo>
                  <a:lnTo>
                    <a:pt x="42" y="128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64" y="164"/>
                  </a:lnTo>
                  <a:lnTo>
                    <a:pt x="82" y="172"/>
                  </a:lnTo>
                  <a:lnTo>
                    <a:pt x="100" y="180"/>
                  </a:lnTo>
                  <a:lnTo>
                    <a:pt x="100" y="180"/>
                  </a:lnTo>
                  <a:close/>
                  <a:moveTo>
                    <a:pt x="222" y="210"/>
                  </a:moveTo>
                  <a:lnTo>
                    <a:pt x="222" y="210"/>
                  </a:lnTo>
                  <a:lnTo>
                    <a:pt x="220" y="220"/>
                  </a:lnTo>
                  <a:lnTo>
                    <a:pt x="218" y="230"/>
                  </a:lnTo>
                  <a:lnTo>
                    <a:pt x="214" y="238"/>
                  </a:lnTo>
                  <a:lnTo>
                    <a:pt x="208" y="246"/>
                  </a:lnTo>
                  <a:lnTo>
                    <a:pt x="200" y="252"/>
                  </a:lnTo>
                  <a:lnTo>
                    <a:pt x="192" y="256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2" y="260"/>
                  </a:lnTo>
                  <a:lnTo>
                    <a:pt x="162" y="260"/>
                  </a:lnTo>
                  <a:lnTo>
                    <a:pt x="152" y="256"/>
                  </a:lnTo>
                  <a:lnTo>
                    <a:pt x="144" y="252"/>
                  </a:lnTo>
                  <a:lnTo>
                    <a:pt x="136" y="246"/>
                  </a:lnTo>
                  <a:lnTo>
                    <a:pt x="130" y="238"/>
                  </a:lnTo>
                  <a:lnTo>
                    <a:pt x="126" y="230"/>
                  </a:lnTo>
                  <a:lnTo>
                    <a:pt x="124" y="220"/>
                  </a:lnTo>
                  <a:lnTo>
                    <a:pt x="122" y="210"/>
                  </a:lnTo>
                  <a:lnTo>
                    <a:pt x="122" y="210"/>
                  </a:lnTo>
                  <a:lnTo>
                    <a:pt x="124" y="200"/>
                  </a:lnTo>
                  <a:lnTo>
                    <a:pt x="126" y="190"/>
                  </a:lnTo>
                  <a:lnTo>
                    <a:pt x="130" y="182"/>
                  </a:lnTo>
                  <a:lnTo>
                    <a:pt x="136" y="176"/>
                  </a:lnTo>
                  <a:lnTo>
                    <a:pt x="144" y="170"/>
                  </a:lnTo>
                  <a:lnTo>
                    <a:pt x="152" y="164"/>
                  </a:lnTo>
                  <a:lnTo>
                    <a:pt x="162" y="162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82" y="162"/>
                  </a:lnTo>
                  <a:lnTo>
                    <a:pt x="192" y="164"/>
                  </a:lnTo>
                  <a:lnTo>
                    <a:pt x="200" y="170"/>
                  </a:lnTo>
                  <a:lnTo>
                    <a:pt x="208" y="176"/>
                  </a:lnTo>
                  <a:lnTo>
                    <a:pt x="214" y="182"/>
                  </a:lnTo>
                  <a:lnTo>
                    <a:pt x="218" y="190"/>
                  </a:lnTo>
                  <a:lnTo>
                    <a:pt x="220" y="200"/>
                  </a:lnTo>
                  <a:lnTo>
                    <a:pt x="222" y="210"/>
                  </a:lnTo>
                  <a:lnTo>
                    <a:pt x="222" y="210"/>
                  </a:lnTo>
                  <a:close/>
                  <a:moveTo>
                    <a:pt x="208" y="210"/>
                  </a:moveTo>
                  <a:lnTo>
                    <a:pt x="208" y="210"/>
                  </a:lnTo>
                  <a:lnTo>
                    <a:pt x="208" y="208"/>
                  </a:lnTo>
                  <a:lnTo>
                    <a:pt x="206" y="204"/>
                  </a:lnTo>
                  <a:lnTo>
                    <a:pt x="204" y="202"/>
                  </a:lnTo>
                  <a:lnTo>
                    <a:pt x="200" y="202"/>
                  </a:lnTo>
                  <a:lnTo>
                    <a:pt x="200" y="202"/>
                  </a:lnTo>
                  <a:lnTo>
                    <a:pt x="198" y="202"/>
                  </a:lnTo>
                  <a:lnTo>
                    <a:pt x="196" y="204"/>
                  </a:lnTo>
                  <a:lnTo>
                    <a:pt x="194" y="208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8"/>
                  </a:lnTo>
                  <a:lnTo>
                    <a:pt x="186" y="226"/>
                  </a:lnTo>
                  <a:lnTo>
                    <a:pt x="180" y="230"/>
                  </a:lnTo>
                  <a:lnTo>
                    <a:pt x="172" y="232"/>
                  </a:lnTo>
                  <a:lnTo>
                    <a:pt x="172" y="232"/>
                  </a:lnTo>
                  <a:lnTo>
                    <a:pt x="168" y="232"/>
                  </a:lnTo>
                  <a:lnTo>
                    <a:pt x="166" y="234"/>
                  </a:lnTo>
                  <a:lnTo>
                    <a:pt x="164" y="236"/>
                  </a:lnTo>
                  <a:lnTo>
                    <a:pt x="164" y="240"/>
                  </a:lnTo>
                  <a:lnTo>
                    <a:pt x="164" y="240"/>
                  </a:lnTo>
                  <a:lnTo>
                    <a:pt x="164" y="242"/>
                  </a:lnTo>
                  <a:lnTo>
                    <a:pt x="166" y="244"/>
                  </a:lnTo>
                  <a:lnTo>
                    <a:pt x="168" y="246"/>
                  </a:lnTo>
                  <a:lnTo>
                    <a:pt x="172" y="248"/>
                  </a:lnTo>
                  <a:lnTo>
                    <a:pt x="172" y="248"/>
                  </a:lnTo>
                  <a:lnTo>
                    <a:pt x="180" y="246"/>
                  </a:lnTo>
                  <a:lnTo>
                    <a:pt x="186" y="244"/>
                  </a:lnTo>
                  <a:lnTo>
                    <a:pt x="192" y="240"/>
                  </a:lnTo>
                  <a:lnTo>
                    <a:pt x="198" y="236"/>
                  </a:lnTo>
                  <a:lnTo>
                    <a:pt x="202" y="230"/>
                  </a:lnTo>
                  <a:lnTo>
                    <a:pt x="206" y="224"/>
                  </a:lnTo>
                  <a:lnTo>
                    <a:pt x="208" y="218"/>
                  </a:lnTo>
                  <a:lnTo>
                    <a:pt x="208" y="210"/>
                  </a:lnTo>
                  <a:lnTo>
                    <a:pt x="208" y="2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11200" y="4019501"/>
            <a:ext cx="612000" cy="612000"/>
            <a:chOff x="1467520" y="3474401"/>
            <a:chExt cx="612000" cy="612000"/>
          </a:xfrm>
        </p:grpSpPr>
        <p:sp>
          <p:nvSpPr>
            <p:cNvPr id="53" name="Oval 52"/>
            <p:cNvSpPr/>
            <p:nvPr/>
          </p:nvSpPr>
          <p:spPr bwMode="ltGray">
            <a:xfrm>
              <a:off x="1467520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813"/>
            <p:cNvSpPr>
              <a:spLocks noEditPoints="1"/>
            </p:cNvSpPr>
            <p:nvPr/>
          </p:nvSpPr>
          <p:spPr bwMode="auto">
            <a:xfrm>
              <a:off x="1562693" y="3643764"/>
              <a:ext cx="421654" cy="274565"/>
            </a:xfrm>
            <a:custGeom>
              <a:avLst/>
              <a:gdLst>
                <a:gd name="T0" fmla="*/ 310 w 344"/>
                <a:gd name="T1" fmla="*/ 106 h 224"/>
                <a:gd name="T2" fmla="*/ 318 w 344"/>
                <a:gd name="T3" fmla="*/ 88 h 224"/>
                <a:gd name="T4" fmla="*/ 336 w 344"/>
                <a:gd name="T5" fmla="*/ 78 h 224"/>
                <a:gd name="T6" fmla="*/ 344 w 344"/>
                <a:gd name="T7" fmla="*/ 10 h 224"/>
                <a:gd name="T8" fmla="*/ 338 w 344"/>
                <a:gd name="T9" fmla="*/ 0 h 224"/>
                <a:gd name="T10" fmla="*/ 10 w 344"/>
                <a:gd name="T11" fmla="*/ 0 h 224"/>
                <a:gd name="T12" fmla="*/ 2 w 344"/>
                <a:gd name="T13" fmla="*/ 6 h 224"/>
                <a:gd name="T14" fmla="*/ 0 w 344"/>
                <a:gd name="T15" fmla="*/ 78 h 224"/>
                <a:gd name="T16" fmla="*/ 20 w 344"/>
                <a:gd name="T17" fmla="*/ 84 h 224"/>
                <a:gd name="T18" fmla="*/ 32 w 344"/>
                <a:gd name="T19" fmla="*/ 98 h 224"/>
                <a:gd name="T20" fmla="*/ 36 w 344"/>
                <a:gd name="T21" fmla="*/ 112 h 224"/>
                <a:gd name="T22" fmla="*/ 30 w 344"/>
                <a:gd name="T23" fmla="*/ 132 h 224"/>
                <a:gd name="T24" fmla="*/ 14 w 344"/>
                <a:gd name="T25" fmla="*/ 144 h 224"/>
                <a:gd name="T26" fmla="*/ 0 w 344"/>
                <a:gd name="T27" fmla="*/ 214 h 224"/>
                <a:gd name="T28" fmla="*/ 4 w 344"/>
                <a:gd name="T29" fmla="*/ 222 h 224"/>
                <a:gd name="T30" fmla="*/ 334 w 344"/>
                <a:gd name="T31" fmla="*/ 224 h 224"/>
                <a:gd name="T32" fmla="*/ 340 w 344"/>
                <a:gd name="T33" fmla="*/ 222 h 224"/>
                <a:gd name="T34" fmla="*/ 344 w 344"/>
                <a:gd name="T35" fmla="*/ 146 h 224"/>
                <a:gd name="T36" fmla="*/ 330 w 344"/>
                <a:gd name="T37" fmla="*/ 144 h 224"/>
                <a:gd name="T38" fmla="*/ 314 w 344"/>
                <a:gd name="T39" fmla="*/ 132 h 224"/>
                <a:gd name="T40" fmla="*/ 308 w 344"/>
                <a:gd name="T41" fmla="*/ 112 h 224"/>
                <a:gd name="T42" fmla="*/ 318 w 344"/>
                <a:gd name="T43" fmla="*/ 24 h 224"/>
                <a:gd name="T44" fmla="*/ 290 w 344"/>
                <a:gd name="T45" fmla="*/ 24 h 224"/>
                <a:gd name="T46" fmla="*/ 160 w 344"/>
                <a:gd name="T47" fmla="*/ 52 h 224"/>
                <a:gd name="T48" fmla="*/ 204 w 344"/>
                <a:gd name="T49" fmla="*/ 112 h 224"/>
                <a:gd name="T50" fmla="*/ 204 w 344"/>
                <a:gd name="T51" fmla="*/ 112 h 224"/>
                <a:gd name="T52" fmla="*/ 24 w 344"/>
                <a:gd name="T53" fmla="*/ 176 h 224"/>
                <a:gd name="T54" fmla="*/ 54 w 344"/>
                <a:gd name="T55" fmla="*/ 52 h 224"/>
                <a:gd name="T56" fmla="*/ 54 w 344"/>
                <a:gd name="T57" fmla="*/ 24 h 224"/>
                <a:gd name="T58" fmla="*/ 78 w 344"/>
                <a:gd name="T59" fmla="*/ 204 h 224"/>
                <a:gd name="T60" fmla="*/ 106 w 344"/>
                <a:gd name="T61" fmla="*/ 204 h 224"/>
                <a:gd name="T62" fmla="*/ 78 w 344"/>
                <a:gd name="T63" fmla="*/ 24 h 224"/>
                <a:gd name="T64" fmla="*/ 160 w 344"/>
                <a:gd name="T65" fmla="*/ 204 h 224"/>
                <a:gd name="T66" fmla="*/ 160 w 344"/>
                <a:gd name="T67" fmla="*/ 176 h 224"/>
                <a:gd name="T68" fmla="*/ 184 w 344"/>
                <a:gd name="T69" fmla="*/ 204 h 224"/>
                <a:gd name="T70" fmla="*/ 212 w 344"/>
                <a:gd name="T71" fmla="*/ 204 h 224"/>
                <a:gd name="T72" fmla="*/ 184 w 344"/>
                <a:gd name="T73" fmla="*/ 24 h 224"/>
                <a:gd name="T74" fmla="*/ 266 w 344"/>
                <a:gd name="T75" fmla="*/ 204 h 224"/>
                <a:gd name="T76" fmla="*/ 266 w 344"/>
                <a:gd name="T77" fmla="*/ 176 h 224"/>
                <a:gd name="T78" fmla="*/ 236 w 344"/>
                <a:gd name="T79" fmla="*/ 52 h 224"/>
                <a:gd name="T80" fmla="*/ 266 w 344"/>
                <a:gd name="T81" fmla="*/ 52 h 224"/>
                <a:gd name="T82" fmla="*/ 290 w 344"/>
                <a:gd name="T83" fmla="*/ 17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4" h="224">
                  <a:moveTo>
                    <a:pt x="308" y="112"/>
                  </a:moveTo>
                  <a:lnTo>
                    <a:pt x="308" y="112"/>
                  </a:lnTo>
                  <a:lnTo>
                    <a:pt x="310" y="106"/>
                  </a:lnTo>
                  <a:lnTo>
                    <a:pt x="312" y="98"/>
                  </a:lnTo>
                  <a:lnTo>
                    <a:pt x="314" y="92"/>
                  </a:lnTo>
                  <a:lnTo>
                    <a:pt x="318" y="88"/>
                  </a:lnTo>
                  <a:lnTo>
                    <a:pt x="324" y="84"/>
                  </a:lnTo>
                  <a:lnTo>
                    <a:pt x="330" y="80"/>
                  </a:lnTo>
                  <a:lnTo>
                    <a:pt x="336" y="78"/>
                  </a:lnTo>
                  <a:lnTo>
                    <a:pt x="344" y="78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2" y="6"/>
                  </a:lnTo>
                  <a:lnTo>
                    <a:pt x="340" y="2"/>
                  </a:lnTo>
                  <a:lnTo>
                    <a:pt x="338" y="0"/>
                  </a:lnTo>
                  <a:lnTo>
                    <a:pt x="33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8" y="78"/>
                  </a:lnTo>
                  <a:lnTo>
                    <a:pt x="14" y="80"/>
                  </a:lnTo>
                  <a:lnTo>
                    <a:pt x="20" y="84"/>
                  </a:lnTo>
                  <a:lnTo>
                    <a:pt x="26" y="88"/>
                  </a:lnTo>
                  <a:lnTo>
                    <a:pt x="30" y="92"/>
                  </a:lnTo>
                  <a:lnTo>
                    <a:pt x="32" y="98"/>
                  </a:lnTo>
                  <a:lnTo>
                    <a:pt x="34" y="106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4" y="120"/>
                  </a:lnTo>
                  <a:lnTo>
                    <a:pt x="32" y="126"/>
                  </a:lnTo>
                  <a:lnTo>
                    <a:pt x="30" y="132"/>
                  </a:lnTo>
                  <a:lnTo>
                    <a:pt x="26" y="136"/>
                  </a:lnTo>
                  <a:lnTo>
                    <a:pt x="20" y="140"/>
                  </a:lnTo>
                  <a:lnTo>
                    <a:pt x="14" y="144"/>
                  </a:lnTo>
                  <a:lnTo>
                    <a:pt x="8" y="146"/>
                  </a:lnTo>
                  <a:lnTo>
                    <a:pt x="0" y="146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2" y="218"/>
                  </a:lnTo>
                  <a:lnTo>
                    <a:pt x="4" y="222"/>
                  </a:lnTo>
                  <a:lnTo>
                    <a:pt x="6" y="224"/>
                  </a:lnTo>
                  <a:lnTo>
                    <a:pt x="10" y="224"/>
                  </a:lnTo>
                  <a:lnTo>
                    <a:pt x="334" y="224"/>
                  </a:lnTo>
                  <a:lnTo>
                    <a:pt x="334" y="224"/>
                  </a:lnTo>
                  <a:lnTo>
                    <a:pt x="338" y="224"/>
                  </a:lnTo>
                  <a:lnTo>
                    <a:pt x="340" y="222"/>
                  </a:lnTo>
                  <a:lnTo>
                    <a:pt x="342" y="218"/>
                  </a:lnTo>
                  <a:lnTo>
                    <a:pt x="344" y="214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36" y="146"/>
                  </a:lnTo>
                  <a:lnTo>
                    <a:pt x="330" y="144"/>
                  </a:lnTo>
                  <a:lnTo>
                    <a:pt x="324" y="140"/>
                  </a:lnTo>
                  <a:lnTo>
                    <a:pt x="318" y="136"/>
                  </a:lnTo>
                  <a:lnTo>
                    <a:pt x="314" y="132"/>
                  </a:lnTo>
                  <a:lnTo>
                    <a:pt x="312" y="126"/>
                  </a:lnTo>
                  <a:lnTo>
                    <a:pt x="310" y="120"/>
                  </a:lnTo>
                  <a:lnTo>
                    <a:pt x="308" y="112"/>
                  </a:lnTo>
                  <a:lnTo>
                    <a:pt x="308" y="112"/>
                  </a:lnTo>
                  <a:close/>
                  <a:moveTo>
                    <a:pt x="290" y="24"/>
                  </a:moveTo>
                  <a:lnTo>
                    <a:pt x="318" y="24"/>
                  </a:lnTo>
                  <a:lnTo>
                    <a:pt x="318" y="52"/>
                  </a:lnTo>
                  <a:lnTo>
                    <a:pt x="290" y="52"/>
                  </a:lnTo>
                  <a:lnTo>
                    <a:pt x="290" y="24"/>
                  </a:lnTo>
                  <a:close/>
                  <a:moveTo>
                    <a:pt x="130" y="24"/>
                  </a:moveTo>
                  <a:lnTo>
                    <a:pt x="160" y="24"/>
                  </a:lnTo>
                  <a:lnTo>
                    <a:pt x="160" y="52"/>
                  </a:lnTo>
                  <a:lnTo>
                    <a:pt x="130" y="52"/>
                  </a:lnTo>
                  <a:lnTo>
                    <a:pt x="130" y="24"/>
                  </a:lnTo>
                  <a:close/>
                  <a:moveTo>
                    <a:pt x="204" y="112"/>
                  </a:moveTo>
                  <a:lnTo>
                    <a:pt x="154" y="146"/>
                  </a:lnTo>
                  <a:lnTo>
                    <a:pt x="154" y="78"/>
                  </a:lnTo>
                  <a:lnTo>
                    <a:pt x="204" y="112"/>
                  </a:lnTo>
                  <a:close/>
                  <a:moveTo>
                    <a:pt x="54" y="204"/>
                  </a:moveTo>
                  <a:lnTo>
                    <a:pt x="24" y="204"/>
                  </a:lnTo>
                  <a:lnTo>
                    <a:pt x="24" y="176"/>
                  </a:lnTo>
                  <a:lnTo>
                    <a:pt x="54" y="176"/>
                  </a:lnTo>
                  <a:lnTo>
                    <a:pt x="54" y="204"/>
                  </a:lnTo>
                  <a:close/>
                  <a:moveTo>
                    <a:pt x="54" y="52"/>
                  </a:moveTo>
                  <a:lnTo>
                    <a:pt x="24" y="52"/>
                  </a:lnTo>
                  <a:lnTo>
                    <a:pt x="24" y="24"/>
                  </a:lnTo>
                  <a:lnTo>
                    <a:pt x="54" y="24"/>
                  </a:lnTo>
                  <a:lnTo>
                    <a:pt x="54" y="52"/>
                  </a:lnTo>
                  <a:close/>
                  <a:moveTo>
                    <a:pt x="106" y="204"/>
                  </a:moveTo>
                  <a:lnTo>
                    <a:pt x="78" y="204"/>
                  </a:lnTo>
                  <a:lnTo>
                    <a:pt x="78" y="176"/>
                  </a:lnTo>
                  <a:lnTo>
                    <a:pt x="106" y="176"/>
                  </a:lnTo>
                  <a:lnTo>
                    <a:pt x="106" y="204"/>
                  </a:lnTo>
                  <a:close/>
                  <a:moveTo>
                    <a:pt x="106" y="52"/>
                  </a:moveTo>
                  <a:lnTo>
                    <a:pt x="78" y="52"/>
                  </a:lnTo>
                  <a:lnTo>
                    <a:pt x="78" y="24"/>
                  </a:lnTo>
                  <a:lnTo>
                    <a:pt x="106" y="24"/>
                  </a:lnTo>
                  <a:lnTo>
                    <a:pt x="106" y="52"/>
                  </a:lnTo>
                  <a:close/>
                  <a:moveTo>
                    <a:pt x="160" y="204"/>
                  </a:moveTo>
                  <a:lnTo>
                    <a:pt x="130" y="204"/>
                  </a:lnTo>
                  <a:lnTo>
                    <a:pt x="130" y="176"/>
                  </a:lnTo>
                  <a:lnTo>
                    <a:pt x="160" y="176"/>
                  </a:lnTo>
                  <a:lnTo>
                    <a:pt x="160" y="204"/>
                  </a:lnTo>
                  <a:close/>
                  <a:moveTo>
                    <a:pt x="212" y="204"/>
                  </a:moveTo>
                  <a:lnTo>
                    <a:pt x="184" y="204"/>
                  </a:lnTo>
                  <a:lnTo>
                    <a:pt x="184" y="176"/>
                  </a:lnTo>
                  <a:lnTo>
                    <a:pt x="212" y="176"/>
                  </a:lnTo>
                  <a:lnTo>
                    <a:pt x="212" y="204"/>
                  </a:lnTo>
                  <a:close/>
                  <a:moveTo>
                    <a:pt x="212" y="52"/>
                  </a:moveTo>
                  <a:lnTo>
                    <a:pt x="184" y="52"/>
                  </a:lnTo>
                  <a:lnTo>
                    <a:pt x="184" y="24"/>
                  </a:lnTo>
                  <a:lnTo>
                    <a:pt x="212" y="24"/>
                  </a:lnTo>
                  <a:lnTo>
                    <a:pt x="212" y="52"/>
                  </a:lnTo>
                  <a:close/>
                  <a:moveTo>
                    <a:pt x="266" y="204"/>
                  </a:moveTo>
                  <a:lnTo>
                    <a:pt x="236" y="204"/>
                  </a:lnTo>
                  <a:lnTo>
                    <a:pt x="236" y="176"/>
                  </a:lnTo>
                  <a:lnTo>
                    <a:pt x="266" y="176"/>
                  </a:lnTo>
                  <a:lnTo>
                    <a:pt x="266" y="204"/>
                  </a:lnTo>
                  <a:close/>
                  <a:moveTo>
                    <a:pt x="266" y="52"/>
                  </a:moveTo>
                  <a:lnTo>
                    <a:pt x="236" y="52"/>
                  </a:lnTo>
                  <a:lnTo>
                    <a:pt x="236" y="24"/>
                  </a:lnTo>
                  <a:lnTo>
                    <a:pt x="266" y="24"/>
                  </a:lnTo>
                  <a:lnTo>
                    <a:pt x="266" y="52"/>
                  </a:lnTo>
                  <a:close/>
                  <a:moveTo>
                    <a:pt x="318" y="204"/>
                  </a:moveTo>
                  <a:lnTo>
                    <a:pt x="290" y="204"/>
                  </a:lnTo>
                  <a:lnTo>
                    <a:pt x="290" y="176"/>
                  </a:lnTo>
                  <a:lnTo>
                    <a:pt x="318" y="176"/>
                  </a:lnTo>
                  <a:lnTo>
                    <a:pt x="318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3408846" y="6023664"/>
            <a:ext cx="8149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r">
              <a:spcAft>
                <a:spcPts val="0"/>
              </a:spcAft>
              <a:buNone/>
            </a:pPr>
            <a:r>
              <a:rPr lang="en-US" sz="1200" dirty="0">
                <a:solidFill>
                  <a:srgbClr val="DC6900"/>
                </a:solidFill>
              </a:rPr>
              <a:t>*Source: Use of ICT in the Republic of Serbia, 2018 Report, Statistical Bureau of the Republic of Serbia</a:t>
            </a:r>
          </a:p>
        </p:txBody>
      </p:sp>
    </p:spTree>
    <p:extLst>
      <p:ext uri="{BB962C8B-B14F-4D97-AF65-F5344CB8AC3E}">
        <p14:creationId xmlns:p14="http://schemas.microsoft.com/office/powerpoint/2010/main" xmlns="" val="4947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VAT Challenges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87" r="20090"/>
          <a:stretch/>
        </p:blipFill>
        <p:spPr>
          <a:xfrm>
            <a:off x="1524000" y="1"/>
            <a:ext cx="9144001" cy="35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45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74255"/>
            <a:ext cx="10769600" cy="450457"/>
          </a:xfrm>
        </p:spPr>
        <p:txBody>
          <a:bodyPr/>
          <a:lstStyle/>
          <a:p>
            <a:r>
              <a:rPr lang="en-GB" dirty="0"/>
              <a:t>Areas of Concern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4" name="Freeform 156"/>
          <p:cNvSpPr>
            <a:spLocks/>
          </p:cNvSpPr>
          <p:nvPr/>
        </p:nvSpPr>
        <p:spPr bwMode="auto">
          <a:xfrm rot="10800000">
            <a:off x="2350004" y="1432125"/>
            <a:ext cx="9130791" cy="1034182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8704 w 10000"/>
              <a:gd name="connsiteY3" fmla="*/ 26 h 10000"/>
              <a:gd name="connsiteX4" fmla="*/ 0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8916 w 10000"/>
              <a:gd name="connsiteY3" fmla="*/ 151 h 10000"/>
              <a:gd name="connsiteX4" fmla="*/ 0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98 h 10098"/>
              <a:gd name="connsiteX1" fmla="*/ 0 w 10000"/>
              <a:gd name="connsiteY1" fmla="*/ 10098 h 10098"/>
              <a:gd name="connsiteX2" fmla="*/ 10000 w 10000"/>
              <a:gd name="connsiteY2" fmla="*/ 10098 h 10098"/>
              <a:gd name="connsiteX3" fmla="*/ 8937 w 10000"/>
              <a:gd name="connsiteY3" fmla="*/ 0 h 10098"/>
              <a:gd name="connsiteX4" fmla="*/ 0 w 10000"/>
              <a:gd name="connsiteY4" fmla="*/ 98 h 10098"/>
              <a:gd name="connsiteX5" fmla="*/ 0 w 10000"/>
              <a:gd name="connsiteY5" fmla="*/ 98 h 10098"/>
              <a:gd name="connsiteX0" fmla="*/ 0 w 10000"/>
              <a:gd name="connsiteY0" fmla="*/ 98 h 10098"/>
              <a:gd name="connsiteX1" fmla="*/ 0 w 10000"/>
              <a:gd name="connsiteY1" fmla="*/ 10098 h 10098"/>
              <a:gd name="connsiteX2" fmla="*/ 10000 w 10000"/>
              <a:gd name="connsiteY2" fmla="*/ 10098 h 10098"/>
              <a:gd name="connsiteX3" fmla="*/ 8980 w 10000"/>
              <a:gd name="connsiteY3" fmla="*/ 0 h 10098"/>
              <a:gd name="connsiteX4" fmla="*/ 0 w 10000"/>
              <a:gd name="connsiteY4" fmla="*/ 98 h 10098"/>
              <a:gd name="connsiteX5" fmla="*/ 0 w 10000"/>
              <a:gd name="connsiteY5" fmla="*/ 98 h 10098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001 w 10000"/>
              <a:gd name="connsiteY3" fmla="*/ 27 h 10000"/>
              <a:gd name="connsiteX4" fmla="*/ 0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260 w 10000"/>
              <a:gd name="connsiteY3" fmla="*/ 27 h 10000"/>
              <a:gd name="connsiteX4" fmla="*/ 0 w 10000"/>
              <a:gd name="connsiteY4" fmla="*/ 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9370 w 10000"/>
              <a:gd name="connsiteY3" fmla="*/ 292 h 10000"/>
              <a:gd name="connsiteX4" fmla="*/ 0 w 10000"/>
              <a:gd name="connsiteY4" fmla="*/ 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10000"/>
                </a:lnTo>
                <a:cubicBezTo>
                  <a:pt x="9753" y="6676"/>
                  <a:pt x="9617" y="3616"/>
                  <a:pt x="9370" y="292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A3202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186"/>
          <p:cNvSpPr>
            <a:spLocks/>
          </p:cNvSpPr>
          <p:nvPr/>
        </p:nvSpPr>
        <p:spPr bwMode="auto">
          <a:xfrm rot="10800000">
            <a:off x="4178987" y="4583396"/>
            <a:ext cx="7301805" cy="1893601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7730 w 10000"/>
              <a:gd name="connsiteY4" fmla="*/ 5000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03 w 10000"/>
              <a:gd name="connsiteY4" fmla="*/ 5047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529 w 10000"/>
              <a:gd name="connsiteY4" fmla="*/ 5047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363 w 10000"/>
              <a:gd name="connsiteY4" fmla="*/ 5153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89 w 10000"/>
              <a:gd name="connsiteY4" fmla="*/ 5093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291 w 10000"/>
              <a:gd name="connsiteY4" fmla="*/ 491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17 w 10000"/>
              <a:gd name="connsiteY4" fmla="*/ 497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575 w 10000"/>
              <a:gd name="connsiteY4" fmla="*/ 497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80 w 10000"/>
              <a:gd name="connsiteY4" fmla="*/ 4860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48 w 10000"/>
              <a:gd name="connsiteY4" fmla="*/ 515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16 w 10000"/>
              <a:gd name="connsiteY4" fmla="*/ 4920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852 w 10000"/>
              <a:gd name="connsiteY4" fmla="*/ 5233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9178 w 10000"/>
              <a:gd name="connsiteY4" fmla="*/ 5040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10000"/>
                </a:lnTo>
                <a:lnTo>
                  <a:pt x="10000" y="10000"/>
                </a:lnTo>
                <a:lnTo>
                  <a:pt x="9178" y="5040"/>
                </a:lnTo>
                <a:lnTo>
                  <a:pt x="1000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186"/>
          <p:cNvSpPr>
            <a:spLocks/>
          </p:cNvSpPr>
          <p:nvPr/>
        </p:nvSpPr>
        <p:spPr bwMode="auto">
          <a:xfrm rot="10800000">
            <a:off x="4178988" y="2578534"/>
            <a:ext cx="7301805" cy="18936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7730 w 10000"/>
              <a:gd name="connsiteY4" fmla="*/ 5000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03 w 10000"/>
              <a:gd name="connsiteY4" fmla="*/ 5047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529 w 10000"/>
              <a:gd name="connsiteY4" fmla="*/ 5047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363 w 10000"/>
              <a:gd name="connsiteY4" fmla="*/ 5153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89 w 10000"/>
              <a:gd name="connsiteY4" fmla="*/ 5093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291 w 10000"/>
              <a:gd name="connsiteY4" fmla="*/ 491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17 w 10000"/>
              <a:gd name="connsiteY4" fmla="*/ 497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575 w 10000"/>
              <a:gd name="connsiteY4" fmla="*/ 497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80 w 10000"/>
              <a:gd name="connsiteY4" fmla="*/ 4860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48 w 10000"/>
              <a:gd name="connsiteY4" fmla="*/ 5159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416 w 10000"/>
              <a:gd name="connsiteY4" fmla="*/ 4920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8903 w 10000"/>
              <a:gd name="connsiteY4" fmla="*/ 5212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10000 h 10000"/>
              <a:gd name="connsiteX3" fmla="*/ 10000 w 10000"/>
              <a:gd name="connsiteY3" fmla="*/ 10000 h 10000"/>
              <a:gd name="connsiteX4" fmla="*/ 9254 w 10000"/>
              <a:gd name="connsiteY4" fmla="*/ 5061 h 10000"/>
              <a:gd name="connsiteX5" fmla="*/ 10000 w 10000"/>
              <a:gd name="connsiteY5" fmla="*/ 0 h 10000"/>
              <a:gd name="connsiteX6" fmla="*/ 0 w 10000"/>
              <a:gd name="connsiteY6" fmla="*/ 0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0" y="10000"/>
                </a:lnTo>
                <a:lnTo>
                  <a:pt x="10000" y="10000"/>
                </a:lnTo>
                <a:lnTo>
                  <a:pt x="10000" y="10000"/>
                </a:lnTo>
                <a:cubicBezTo>
                  <a:pt x="9751" y="8354"/>
                  <a:pt x="9503" y="6707"/>
                  <a:pt x="9254" y="5061"/>
                </a:cubicBezTo>
                <a:lnTo>
                  <a:pt x="1000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Freeform 28"/>
          <p:cNvSpPr>
            <a:spLocks noChangeAspect="1"/>
          </p:cNvSpPr>
          <p:nvPr/>
        </p:nvSpPr>
        <p:spPr bwMode="auto">
          <a:xfrm>
            <a:off x="554735" y="1520350"/>
            <a:ext cx="2218910" cy="1891913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1" y="0"/>
              </a:cxn>
              <a:cxn ang="0">
                <a:pos x="0" y="313"/>
              </a:cxn>
              <a:cxn ang="0">
                <a:pos x="181" y="626"/>
              </a:cxn>
              <a:cxn ang="0">
                <a:pos x="545" y="626"/>
              </a:cxn>
              <a:cxn ang="0">
                <a:pos x="726" y="313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6" h="626">
                <a:moveTo>
                  <a:pt x="545" y="0"/>
                </a:moveTo>
                <a:lnTo>
                  <a:pt x="181" y="0"/>
                </a:lnTo>
                <a:lnTo>
                  <a:pt x="0" y="313"/>
                </a:lnTo>
                <a:lnTo>
                  <a:pt x="181" y="626"/>
                </a:lnTo>
                <a:lnTo>
                  <a:pt x="545" y="626"/>
                </a:lnTo>
                <a:lnTo>
                  <a:pt x="726" y="313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rgbClr val="A320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ctr"/>
            <a:endParaRPr lang="en-US" i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GB" dirty="0"/>
          </a:p>
        </p:txBody>
      </p:sp>
      <p:sp>
        <p:nvSpPr>
          <p:cNvPr id="28" name="Freeform 30"/>
          <p:cNvSpPr>
            <a:spLocks noChangeAspect="1"/>
          </p:cNvSpPr>
          <p:nvPr/>
        </p:nvSpPr>
        <p:spPr bwMode="auto">
          <a:xfrm>
            <a:off x="2340860" y="2578534"/>
            <a:ext cx="2217577" cy="1893600"/>
          </a:xfrm>
          <a:custGeom>
            <a:avLst/>
            <a:gdLst/>
            <a:ahLst/>
            <a:cxnLst>
              <a:cxn ang="0">
                <a:pos x="545" y="0"/>
              </a:cxn>
              <a:cxn ang="0">
                <a:pos x="182" y="0"/>
              </a:cxn>
              <a:cxn ang="0">
                <a:pos x="0" y="313"/>
              </a:cxn>
              <a:cxn ang="0">
                <a:pos x="182" y="628"/>
              </a:cxn>
              <a:cxn ang="0">
                <a:pos x="545" y="628"/>
              </a:cxn>
              <a:cxn ang="0">
                <a:pos x="727" y="313"/>
              </a:cxn>
              <a:cxn ang="0">
                <a:pos x="545" y="0"/>
              </a:cxn>
              <a:cxn ang="0">
                <a:pos x="545" y="0"/>
              </a:cxn>
            </a:cxnLst>
            <a:rect l="0" t="0" r="r" b="b"/>
            <a:pathLst>
              <a:path w="727" h="628">
                <a:moveTo>
                  <a:pt x="545" y="0"/>
                </a:moveTo>
                <a:lnTo>
                  <a:pt x="182" y="0"/>
                </a:lnTo>
                <a:lnTo>
                  <a:pt x="0" y="313"/>
                </a:lnTo>
                <a:lnTo>
                  <a:pt x="182" y="628"/>
                </a:lnTo>
                <a:lnTo>
                  <a:pt x="545" y="628"/>
                </a:lnTo>
                <a:lnTo>
                  <a:pt x="727" y="313"/>
                </a:lnTo>
                <a:lnTo>
                  <a:pt x="545" y="0"/>
                </a:lnTo>
                <a:lnTo>
                  <a:pt x="545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blackWhite">
          <a:xfrm>
            <a:off x="2571298" y="2887313"/>
            <a:ext cx="1710000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Application of destination principle to services and intangibles</a:t>
            </a:r>
          </a:p>
          <a:p>
            <a:pPr algn="ctr"/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blackWhite">
          <a:xfrm>
            <a:off x="801570" y="2082601"/>
            <a:ext cx="172846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Importation of 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low-value goods </a:t>
            </a:r>
          </a:p>
          <a:p>
            <a:pPr algn="ctr"/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Freeform 34"/>
          <p:cNvSpPr>
            <a:spLocks noChangeAspect="1"/>
          </p:cNvSpPr>
          <p:nvPr/>
        </p:nvSpPr>
        <p:spPr bwMode="auto">
          <a:xfrm>
            <a:off x="2397013" y="4583400"/>
            <a:ext cx="2220889" cy="1893600"/>
          </a:xfrm>
          <a:custGeom>
            <a:avLst/>
            <a:gdLst/>
            <a:ahLst/>
            <a:cxnLst>
              <a:cxn ang="0">
                <a:pos x="546" y="0"/>
              </a:cxn>
              <a:cxn ang="0">
                <a:pos x="182" y="0"/>
              </a:cxn>
              <a:cxn ang="0">
                <a:pos x="0" y="313"/>
              </a:cxn>
              <a:cxn ang="0">
                <a:pos x="182" y="626"/>
              </a:cxn>
              <a:cxn ang="0">
                <a:pos x="546" y="626"/>
              </a:cxn>
              <a:cxn ang="0">
                <a:pos x="728" y="313"/>
              </a:cxn>
              <a:cxn ang="0">
                <a:pos x="546" y="0"/>
              </a:cxn>
              <a:cxn ang="0">
                <a:pos x="546" y="0"/>
              </a:cxn>
            </a:cxnLst>
            <a:rect l="0" t="0" r="r" b="b"/>
            <a:pathLst>
              <a:path w="728" h="626">
                <a:moveTo>
                  <a:pt x="546" y="0"/>
                </a:moveTo>
                <a:lnTo>
                  <a:pt x="182" y="0"/>
                </a:lnTo>
                <a:lnTo>
                  <a:pt x="0" y="313"/>
                </a:lnTo>
                <a:lnTo>
                  <a:pt x="182" y="626"/>
                </a:lnTo>
                <a:lnTo>
                  <a:pt x="546" y="626"/>
                </a:lnTo>
                <a:lnTo>
                  <a:pt x="728" y="313"/>
                </a:lnTo>
                <a:lnTo>
                  <a:pt x="546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blackWhite">
          <a:xfrm>
            <a:off x="2682205" y="4901539"/>
            <a:ext cx="1710000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indent="-274320" algn="ctr">
              <a:spcAft>
                <a:spcPts val="300"/>
              </a:spcAft>
            </a:pP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VAT </a:t>
            </a:r>
            <a:endParaRPr lang="en-US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lvl="1" indent="-274320" algn="ctr">
              <a:spcAft>
                <a:spcPts val="900"/>
              </a:spcAft>
            </a:pPr>
            <a:r>
              <a:rPr lang="en-US" i="1" dirty="0" smtClean="0">
                <a:solidFill>
                  <a:schemeClr val="bg1"/>
                </a:solidFill>
                <a:latin typeface="Georgia" pitchFamily="18" charset="0"/>
              </a:rPr>
              <a:t>treatment </a:t>
            </a:r>
            <a:r>
              <a:rPr lang="en-US" i="1" dirty="0">
                <a:solidFill>
                  <a:schemeClr val="bg1"/>
                </a:solidFill>
                <a:latin typeface="Georgia" pitchFamily="18" charset="0"/>
              </a:rPr>
              <a:t>of new technology solutions</a:t>
            </a:r>
          </a:p>
          <a:p>
            <a:pPr algn="ctr"/>
            <a:endParaRPr lang="en-GB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05524" y="1389089"/>
            <a:ext cx="8863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2" indent="-263525">
              <a:buFont typeface="Arial" panose="020B0604020202020204" pitchFamily="34" charset="0"/>
              <a:buChar char="•"/>
            </a:pPr>
            <a:r>
              <a:rPr lang="en-US" sz="1600" dirty="0"/>
              <a:t>Increase of number of small consignments vs reduction of VAT revenue;</a:t>
            </a:r>
          </a:p>
          <a:p>
            <a:pPr marL="263525" lvl="2" indent="-263525">
              <a:buFont typeface="Arial" panose="020B0604020202020204" pitchFamily="34" charset="0"/>
              <a:buChar char="•"/>
            </a:pPr>
            <a:r>
              <a:rPr lang="en-US" sz="1600" dirty="0"/>
              <a:t>Serbia: </a:t>
            </a:r>
          </a:p>
          <a:p>
            <a:pPr marL="549275" lvl="1" indent="-285750">
              <a:buFont typeface="Courier New" panose="02070309020205020404" pitchFamily="49" charset="0"/>
              <a:buChar char="­"/>
            </a:pPr>
            <a:r>
              <a:rPr lang="en-US" sz="1600" dirty="0"/>
              <a:t>VAT rules – no threshold; </a:t>
            </a:r>
          </a:p>
          <a:p>
            <a:pPr marL="549275" lvl="3" indent="-285750">
              <a:buFont typeface="Courier New" panose="02070309020205020404" pitchFamily="49" charset="0"/>
              <a:buChar char="­"/>
            </a:pPr>
            <a:r>
              <a:rPr lang="en-US" sz="1600" dirty="0"/>
              <a:t>Practice – often the same rule applies as for customs duty (exemption for EUR </a:t>
            </a:r>
            <a:r>
              <a:rPr lang="sr-Latn-RS" sz="1600" dirty="0"/>
              <a:t>&lt;50)</a:t>
            </a:r>
            <a:r>
              <a:rPr lang="en-US" sz="1600" dirty="0"/>
              <a:t>.</a:t>
            </a:r>
          </a:p>
        </p:txBody>
      </p:sp>
      <p:sp>
        <p:nvSpPr>
          <p:cNvPr id="43" name="Rectangle 42"/>
          <p:cNvSpPr/>
          <p:nvPr/>
        </p:nvSpPr>
        <p:spPr bwMode="ltGray">
          <a:xfrm>
            <a:off x="4990047" y="3115692"/>
            <a:ext cx="6494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2" indent="-263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Difficulties in identifying jurisdiction of consumption;</a:t>
            </a:r>
          </a:p>
          <a:p>
            <a:pPr marL="263525" lvl="2" indent="-263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Serbia: limited harmonization with the EU achieved so far. </a:t>
            </a:r>
          </a:p>
        </p:txBody>
      </p:sp>
      <p:sp>
        <p:nvSpPr>
          <p:cNvPr id="44" name="Rectangle 43"/>
          <p:cNvSpPr/>
          <p:nvPr/>
        </p:nvSpPr>
        <p:spPr bwMode="ltGray">
          <a:xfrm>
            <a:off x="4990047" y="5177443"/>
            <a:ext cx="6490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2" indent="-263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Often inconsistent solutions among territories;</a:t>
            </a:r>
          </a:p>
          <a:p>
            <a:pPr marL="263525" lvl="2" indent="-263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Lack of appropriate legal framework.</a:t>
            </a:r>
          </a:p>
        </p:txBody>
      </p:sp>
    </p:spTree>
    <p:extLst>
      <p:ext uri="{BB962C8B-B14F-4D97-AF65-F5344CB8AC3E}">
        <p14:creationId xmlns:p14="http://schemas.microsoft.com/office/powerpoint/2010/main" xmlns="" val="30630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/>
      <p:bldP spid="37" grpId="0"/>
      <p:bldP spid="38" grpId="0"/>
      <p:bldP spid="39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1200" y="670202"/>
            <a:ext cx="10834256" cy="42707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400" b="1" i="1" kern="0" dirty="0" smtClean="0">
                <a:solidFill>
                  <a:sysClr val="windowText" lastClr="000000"/>
                </a:solidFill>
                <a:latin typeface="+mj-lt"/>
              </a:rPr>
              <a:t>Simple Sale vs Complex VAT Compliance</a:t>
            </a:r>
            <a:endParaRPr lang="en-US" sz="2000" kern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1200" y="1097281"/>
            <a:ext cx="10834256" cy="40926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2400" kern="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Complex compliance “matrix” for cross-border seller</a:t>
            </a:r>
            <a:endParaRPr lang="en-US" sz="2400" kern="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V="1">
            <a:off x="2830468" y="3839717"/>
            <a:ext cx="6528379" cy="1851286"/>
          </a:xfrm>
          <a:custGeom>
            <a:avLst/>
            <a:gdLst>
              <a:gd name="T0" fmla="*/ 0 w 3789"/>
              <a:gd name="T1" fmla="*/ 0 h 1144"/>
              <a:gd name="T2" fmla="*/ 3075 w 3789"/>
              <a:gd name="T3" fmla="*/ 0 h 1144"/>
              <a:gd name="T4" fmla="*/ 3788 w 3789"/>
              <a:gd name="T5" fmla="*/ 1143 h 1144"/>
              <a:gd name="T6" fmla="*/ 16 w 3789"/>
              <a:gd name="T7" fmla="*/ 1143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9"/>
              <a:gd name="T13" fmla="*/ 0 h 1144"/>
              <a:gd name="T14" fmla="*/ 3789 w 3789"/>
              <a:gd name="T15" fmla="*/ 1144 h 1144"/>
              <a:gd name="connsiteX0" fmla="*/ 0 w 9997"/>
              <a:gd name="connsiteY0" fmla="*/ 0 h 9991"/>
              <a:gd name="connsiteX1" fmla="*/ 8116 w 9997"/>
              <a:gd name="connsiteY1" fmla="*/ 0 h 9991"/>
              <a:gd name="connsiteX2" fmla="*/ 9997 w 9997"/>
              <a:gd name="connsiteY2" fmla="*/ 9991 h 9991"/>
              <a:gd name="connsiteX3" fmla="*/ 0 w 9997"/>
              <a:gd name="connsiteY3" fmla="*/ 9954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7" h="9991">
                <a:moveTo>
                  <a:pt x="0" y="0"/>
                </a:moveTo>
                <a:lnTo>
                  <a:pt x="8116" y="0"/>
                </a:lnTo>
                <a:lnTo>
                  <a:pt x="9997" y="9991"/>
                </a:lnTo>
                <a:lnTo>
                  <a:pt x="0" y="9954"/>
                </a:lnTo>
              </a:path>
            </a:pathLst>
          </a:custGeom>
          <a:solidFill>
            <a:schemeClr val="accent4">
              <a:lumMod val="50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633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 flipV="1">
            <a:off x="2830468" y="3839717"/>
            <a:ext cx="5940824" cy="1180921"/>
          </a:xfrm>
          <a:custGeom>
            <a:avLst/>
            <a:gdLst>
              <a:gd name="T0" fmla="*/ 0 w 3447"/>
              <a:gd name="T1" fmla="*/ 0 h 728"/>
              <a:gd name="T2" fmla="*/ 2974 w 3447"/>
              <a:gd name="T3" fmla="*/ 0 h 728"/>
              <a:gd name="T4" fmla="*/ 3446 w 3447"/>
              <a:gd name="T5" fmla="*/ 727 h 728"/>
              <a:gd name="T6" fmla="*/ 0 w 3447"/>
              <a:gd name="T7" fmla="*/ 727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3447"/>
              <a:gd name="T13" fmla="*/ 0 h 728"/>
              <a:gd name="T14" fmla="*/ 3447 w 3447"/>
              <a:gd name="T15" fmla="*/ 728 h 728"/>
              <a:gd name="connsiteX0" fmla="*/ 0 w 9997"/>
              <a:gd name="connsiteY0" fmla="*/ 0 h 10015"/>
              <a:gd name="connsiteX1" fmla="*/ 8628 w 9997"/>
              <a:gd name="connsiteY1" fmla="*/ 0 h 10015"/>
              <a:gd name="connsiteX2" fmla="*/ 9997 w 9997"/>
              <a:gd name="connsiteY2" fmla="*/ 9986 h 10015"/>
              <a:gd name="connsiteX3" fmla="*/ 35 w 9997"/>
              <a:gd name="connsiteY3" fmla="*/ 10015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7" h="10015">
                <a:moveTo>
                  <a:pt x="0" y="0"/>
                </a:moveTo>
                <a:lnTo>
                  <a:pt x="8628" y="0"/>
                </a:lnTo>
                <a:lnTo>
                  <a:pt x="9997" y="9986"/>
                </a:lnTo>
                <a:lnTo>
                  <a:pt x="35" y="10015"/>
                </a:lnTo>
              </a:path>
            </a:pathLst>
          </a:custGeom>
          <a:solidFill>
            <a:schemeClr val="accent4">
              <a:lumMod val="75000"/>
            </a:schemeClr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633" dirty="0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 flipV="1">
            <a:off x="2830468" y="3839717"/>
            <a:ext cx="5322225" cy="589979"/>
          </a:xfrm>
          <a:custGeom>
            <a:avLst/>
            <a:gdLst>
              <a:gd name="T0" fmla="*/ 0 w 3111"/>
              <a:gd name="T1" fmla="*/ 0 h 361"/>
              <a:gd name="T2" fmla="*/ 2902 w 3111"/>
              <a:gd name="T3" fmla="*/ 0 h 361"/>
              <a:gd name="T4" fmla="*/ 3110 w 3111"/>
              <a:gd name="T5" fmla="*/ 360 h 361"/>
              <a:gd name="T6" fmla="*/ 9 w 3111"/>
              <a:gd name="T7" fmla="*/ 360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3 w 10000"/>
              <a:gd name="connsiteY0" fmla="*/ 0 h 10090"/>
              <a:gd name="connsiteX1" fmla="*/ 9331 w 10000"/>
              <a:gd name="connsiteY1" fmla="*/ 0 h 10090"/>
              <a:gd name="connsiteX2" fmla="*/ 10000 w 10000"/>
              <a:gd name="connsiteY2" fmla="*/ 9972 h 10090"/>
              <a:gd name="connsiteX3" fmla="*/ 0 w 10000"/>
              <a:gd name="connsiteY3" fmla="*/ 10090 h 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90">
                <a:moveTo>
                  <a:pt x="3" y="0"/>
                </a:moveTo>
                <a:lnTo>
                  <a:pt x="9331" y="0"/>
                </a:lnTo>
                <a:lnTo>
                  <a:pt x="10000" y="9972"/>
                </a:lnTo>
                <a:cubicBezTo>
                  <a:pt x="6677" y="9972"/>
                  <a:pt x="3323" y="10090"/>
                  <a:pt x="0" y="10090"/>
                </a:cubicBezTo>
              </a:path>
            </a:pathLst>
          </a:custGeom>
          <a:solidFill>
            <a:schemeClr val="accent4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633" dirty="0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832064" y="2002766"/>
            <a:ext cx="6528379" cy="1851286"/>
          </a:xfrm>
          <a:custGeom>
            <a:avLst/>
            <a:gdLst>
              <a:gd name="T0" fmla="*/ 0 w 3789"/>
              <a:gd name="T1" fmla="*/ 0 h 1144"/>
              <a:gd name="T2" fmla="*/ 3075 w 3789"/>
              <a:gd name="T3" fmla="*/ 0 h 1144"/>
              <a:gd name="T4" fmla="*/ 3788 w 3789"/>
              <a:gd name="T5" fmla="*/ 1143 h 1144"/>
              <a:gd name="T6" fmla="*/ 16 w 3789"/>
              <a:gd name="T7" fmla="*/ 1143 h 1144"/>
              <a:gd name="T8" fmla="*/ 0 60000 65536"/>
              <a:gd name="T9" fmla="*/ 0 60000 65536"/>
              <a:gd name="T10" fmla="*/ 0 60000 65536"/>
              <a:gd name="T11" fmla="*/ 0 60000 65536"/>
              <a:gd name="T12" fmla="*/ 0 w 3789"/>
              <a:gd name="T13" fmla="*/ 0 h 1144"/>
              <a:gd name="T14" fmla="*/ 3789 w 3789"/>
              <a:gd name="T15" fmla="*/ 1144 h 1144"/>
              <a:gd name="connsiteX0" fmla="*/ 0 w 9997"/>
              <a:gd name="connsiteY0" fmla="*/ 0 h 9991"/>
              <a:gd name="connsiteX1" fmla="*/ 8116 w 9997"/>
              <a:gd name="connsiteY1" fmla="*/ 0 h 9991"/>
              <a:gd name="connsiteX2" fmla="*/ 9997 w 9997"/>
              <a:gd name="connsiteY2" fmla="*/ 9991 h 9991"/>
              <a:gd name="connsiteX3" fmla="*/ 0 w 9997"/>
              <a:gd name="connsiteY3" fmla="*/ 9954 h 9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7" h="9991">
                <a:moveTo>
                  <a:pt x="0" y="0"/>
                </a:moveTo>
                <a:lnTo>
                  <a:pt x="8116" y="0"/>
                </a:lnTo>
                <a:lnTo>
                  <a:pt x="9997" y="9991"/>
                </a:lnTo>
                <a:lnTo>
                  <a:pt x="0" y="995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633" dirty="0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2832064" y="2673131"/>
            <a:ext cx="5940824" cy="1180921"/>
          </a:xfrm>
          <a:custGeom>
            <a:avLst/>
            <a:gdLst>
              <a:gd name="T0" fmla="*/ 0 w 3447"/>
              <a:gd name="T1" fmla="*/ 0 h 728"/>
              <a:gd name="T2" fmla="*/ 2974 w 3447"/>
              <a:gd name="T3" fmla="*/ 0 h 728"/>
              <a:gd name="T4" fmla="*/ 3446 w 3447"/>
              <a:gd name="T5" fmla="*/ 727 h 728"/>
              <a:gd name="T6" fmla="*/ 0 w 3447"/>
              <a:gd name="T7" fmla="*/ 727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3447"/>
              <a:gd name="T13" fmla="*/ 0 h 728"/>
              <a:gd name="T14" fmla="*/ 3447 w 3447"/>
              <a:gd name="T15" fmla="*/ 728 h 728"/>
              <a:gd name="connsiteX0" fmla="*/ 0 w 9997"/>
              <a:gd name="connsiteY0" fmla="*/ 0 h 10015"/>
              <a:gd name="connsiteX1" fmla="*/ 8628 w 9997"/>
              <a:gd name="connsiteY1" fmla="*/ 0 h 10015"/>
              <a:gd name="connsiteX2" fmla="*/ 9997 w 9997"/>
              <a:gd name="connsiteY2" fmla="*/ 9986 h 10015"/>
              <a:gd name="connsiteX3" fmla="*/ 35 w 9997"/>
              <a:gd name="connsiteY3" fmla="*/ 10015 h 1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7" h="10015">
                <a:moveTo>
                  <a:pt x="0" y="0"/>
                </a:moveTo>
                <a:lnTo>
                  <a:pt x="8628" y="0"/>
                </a:lnTo>
                <a:lnTo>
                  <a:pt x="9997" y="9986"/>
                </a:lnTo>
                <a:lnTo>
                  <a:pt x="35" y="10015"/>
                </a:lnTo>
              </a:path>
            </a:pathLst>
          </a:custGeom>
          <a:solidFill>
            <a:srgbClr val="EB8C00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633" dirty="0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830468" y="3264073"/>
            <a:ext cx="5322225" cy="589979"/>
          </a:xfrm>
          <a:custGeom>
            <a:avLst/>
            <a:gdLst>
              <a:gd name="T0" fmla="*/ 0 w 3111"/>
              <a:gd name="T1" fmla="*/ 0 h 361"/>
              <a:gd name="T2" fmla="*/ 2902 w 3111"/>
              <a:gd name="T3" fmla="*/ 0 h 361"/>
              <a:gd name="T4" fmla="*/ 3110 w 3111"/>
              <a:gd name="T5" fmla="*/ 360 h 361"/>
              <a:gd name="T6" fmla="*/ 9 w 3111"/>
              <a:gd name="T7" fmla="*/ 360 h 361"/>
              <a:gd name="T8" fmla="*/ 0 60000 65536"/>
              <a:gd name="T9" fmla="*/ 0 60000 65536"/>
              <a:gd name="T10" fmla="*/ 0 60000 65536"/>
              <a:gd name="T11" fmla="*/ 0 60000 65536"/>
              <a:gd name="T12" fmla="*/ 0 w 3111"/>
              <a:gd name="T13" fmla="*/ 0 h 361"/>
              <a:gd name="T14" fmla="*/ 3111 w 3111"/>
              <a:gd name="T15" fmla="*/ 361 h 361"/>
              <a:gd name="connsiteX0" fmla="*/ 3 w 10000"/>
              <a:gd name="connsiteY0" fmla="*/ 0 h 10090"/>
              <a:gd name="connsiteX1" fmla="*/ 9331 w 10000"/>
              <a:gd name="connsiteY1" fmla="*/ 0 h 10090"/>
              <a:gd name="connsiteX2" fmla="*/ 10000 w 10000"/>
              <a:gd name="connsiteY2" fmla="*/ 9972 h 10090"/>
              <a:gd name="connsiteX3" fmla="*/ 0 w 10000"/>
              <a:gd name="connsiteY3" fmla="*/ 10090 h 1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90">
                <a:moveTo>
                  <a:pt x="3" y="0"/>
                </a:moveTo>
                <a:lnTo>
                  <a:pt x="9331" y="0"/>
                </a:lnTo>
                <a:lnTo>
                  <a:pt x="10000" y="9972"/>
                </a:lnTo>
                <a:cubicBezTo>
                  <a:pt x="6677" y="9972"/>
                  <a:pt x="3323" y="10090"/>
                  <a:pt x="0" y="10090"/>
                </a:cubicBezTo>
              </a:path>
            </a:pathLst>
          </a:custGeom>
          <a:solidFill>
            <a:schemeClr val="accent2"/>
          </a:solidFill>
          <a:ln w="12700" cap="rnd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633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91711" y="2211618"/>
            <a:ext cx="4277371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698334">
              <a:lnSpc>
                <a:spcPct val="95000"/>
              </a:lnSpc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Identification of the sales market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91711" y="2843307"/>
            <a:ext cx="4277371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698334">
              <a:lnSpc>
                <a:spcPct val="95000"/>
              </a:lnSpc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Recognizing the status of the customer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091711" y="3437741"/>
            <a:ext cx="4277371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698334">
              <a:lnSpc>
                <a:spcPct val="95000"/>
              </a:lnSpc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Party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liable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to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comply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91711" y="3892546"/>
            <a:ext cx="4277371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698334">
              <a:lnSpc>
                <a:spcPct val="95000"/>
              </a:lnSpc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Defining the scope of supply and applicable rates</a:t>
            </a:r>
            <a:endParaRPr lang="de-DE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91711" y="4603936"/>
            <a:ext cx="4277371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698334">
              <a:lnSpc>
                <a:spcPct val="95000"/>
              </a:lnSpc>
              <a:defRPr/>
            </a:pP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Confirm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registration</a:t>
            </a:r>
            <a:r>
              <a:rPr lang="de-DE" sz="16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requirements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091711" y="5121908"/>
            <a:ext cx="4927577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698334">
              <a:lnSpc>
                <a:spcPct val="95000"/>
              </a:lnSpc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Complying with local rules (e.g. invoicing, submission of returns, keeping records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</a:rPr>
              <a:t>)</a:t>
            </a:r>
            <a:endParaRPr lang="en-US" sz="16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14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r>
              <a:rPr lang="sr-Latn-RS" dirty="0" smtClean="0"/>
              <a:t> - </a:t>
            </a: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749280" y="2212848"/>
            <a:ext cx="3623229" cy="2289049"/>
          </a:xfrm>
          <a:prstGeom prst="rect">
            <a:avLst/>
          </a:prstGeom>
          <a:solidFill>
            <a:schemeClr val="bg1"/>
          </a:solidFill>
          <a:ln>
            <a:solidFill>
              <a:srgbClr val="C0BAA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180000" rIns="91440" bIns="45720" rtlCol="0" anchor="t">
            <a:noAutofit/>
          </a:bodyPr>
          <a:lstStyle/>
          <a:p>
            <a:pPr marL="1619250"/>
            <a:r>
              <a:rPr lang="sr-Latn-RS" sz="800" i="1" dirty="0" err="1" smtClean="0">
                <a:solidFill>
                  <a:sysClr val="windowText" lastClr="000000"/>
                </a:solidFill>
                <a:latin typeface="+mj-lt"/>
              </a:rPr>
              <a:t>PricewaterhouseCoopers</a:t>
            </a:r>
            <a:endParaRPr lang="sr-Latn-RS" sz="8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/>
            <a:r>
              <a:rPr lang="sr-Latn-RS" sz="800" i="1" dirty="0" err="1" smtClean="0">
                <a:solidFill>
                  <a:sysClr val="windowText" lastClr="000000"/>
                </a:solidFill>
                <a:latin typeface="+mj-lt"/>
              </a:rPr>
              <a:t>Consulting</a:t>
            </a:r>
            <a:endParaRPr lang="en-GB" sz="8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/>
            <a:endParaRPr lang="sr-Latn-RS" sz="8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/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Omladinskih brigada 88a</a:t>
            </a:r>
          </a:p>
          <a:p>
            <a:pPr marL="1619250"/>
            <a:r>
              <a:rPr lang="sr-Latn-RS" sz="800" i="1" dirty="0" err="1" smtClean="0">
                <a:solidFill>
                  <a:sysClr val="windowText" lastClr="000000"/>
                </a:solidFill>
                <a:latin typeface="+mj-lt"/>
              </a:rPr>
              <a:t>Belgrade</a:t>
            </a:r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, </a:t>
            </a:r>
            <a:r>
              <a:rPr lang="sr-Latn-RS" sz="800" i="1" dirty="0" err="1" smtClean="0">
                <a:solidFill>
                  <a:sysClr val="windowText" lastClr="000000"/>
                </a:solidFill>
                <a:latin typeface="+mj-lt"/>
              </a:rPr>
              <a:t>Serbia</a:t>
            </a:r>
            <a:endParaRPr lang="en-GB" sz="8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>
              <a:tabLst>
                <a:tab pos="1792288" algn="l"/>
              </a:tabLst>
            </a:pPr>
            <a:endParaRPr lang="sr-Latn-RS" sz="8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>
              <a:tabLst>
                <a:tab pos="1792288" algn="l"/>
              </a:tabLst>
            </a:pPr>
            <a:r>
              <a:rPr lang="en-GB" sz="800" i="1" dirty="0" smtClean="0">
                <a:solidFill>
                  <a:sysClr val="windowText" lastClr="000000"/>
                </a:solidFill>
                <a:latin typeface="+mj-lt"/>
              </a:rPr>
              <a:t>T:	+3</a:t>
            </a:r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81</a:t>
            </a:r>
            <a:r>
              <a:rPr lang="en-GB" sz="800" i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(11</a:t>
            </a:r>
            <a:r>
              <a:rPr lang="en-GB" sz="800" i="1" dirty="0" smtClean="0">
                <a:solidFill>
                  <a:sysClr val="windowText" lastClr="000000"/>
                </a:solidFill>
                <a:latin typeface="+mj-lt"/>
              </a:rPr>
              <a:t>)</a:t>
            </a:r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3302 100</a:t>
            </a:r>
            <a:endParaRPr lang="en-GB" sz="8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>
              <a:tabLst>
                <a:tab pos="1792288" algn="l"/>
              </a:tabLst>
            </a:pPr>
            <a:r>
              <a:rPr lang="en-GB" sz="800" i="1" dirty="0" smtClean="0">
                <a:solidFill>
                  <a:sysClr val="windowText" lastClr="000000"/>
                </a:solidFill>
                <a:latin typeface="+mj-lt"/>
              </a:rPr>
              <a:t>M:	+3</a:t>
            </a:r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81</a:t>
            </a:r>
            <a:r>
              <a:rPr lang="en-GB" sz="800" i="1" dirty="0" smtClean="0">
                <a:solidFill>
                  <a:sysClr val="windowText" lastClr="000000"/>
                </a:solidFill>
                <a:latin typeface="+mj-lt"/>
              </a:rPr>
              <a:t> (</a:t>
            </a:r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64</a:t>
            </a:r>
            <a:r>
              <a:rPr lang="en-GB" sz="800" i="1" dirty="0" smtClean="0">
                <a:solidFill>
                  <a:sysClr val="windowText" lastClr="000000"/>
                </a:solidFill>
                <a:latin typeface="+mj-lt"/>
              </a:rPr>
              <a:t>)</a:t>
            </a:r>
            <a:r>
              <a:rPr lang="sr-Latn-RS" sz="800" i="1" dirty="0" smtClean="0">
                <a:solidFill>
                  <a:sysClr val="windowText" lastClr="000000"/>
                </a:solidFill>
                <a:latin typeface="+mj-lt"/>
              </a:rPr>
              <a:t>8203824</a:t>
            </a:r>
            <a:endParaRPr lang="en-GB" sz="8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>
              <a:tabLst>
                <a:tab pos="1524000" algn="l"/>
              </a:tabLst>
            </a:pPr>
            <a:r>
              <a:rPr lang="sr-Latn-RS" sz="800" i="1" dirty="0" err="1">
                <a:solidFill>
                  <a:sysClr val="windowText" lastClr="000000"/>
                </a:solidFill>
                <a:latin typeface="+mj-lt"/>
              </a:rPr>
              <a:t>j</a:t>
            </a:r>
            <a:r>
              <a:rPr lang="sr-Latn-RS" sz="800" i="1" dirty="0" err="1" smtClean="0">
                <a:solidFill>
                  <a:sysClr val="windowText" lastClr="000000"/>
                </a:solidFill>
                <a:latin typeface="+mj-lt"/>
              </a:rPr>
              <a:t>ovana.stojanovic</a:t>
            </a:r>
            <a:r>
              <a:rPr lang="en-GB" sz="800" i="1" dirty="0" smtClean="0">
                <a:solidFill>
                  <a:sysClr val="windowText" lastClr="000000"/>
                </a:solidFill>
                <a:latin typeface="+mj-lt"/>
              </a:rPr>
              <a:t>@pwc.com</a:t>
            </a:r>
            <a:endParaRPr lang="en-GB" sz="1000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/>
            <a:endParaRPr lang="en-GB" sz="1000" b="1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/>
            <a:endParaRPr lang="en-GB" sz="1000" b="1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/>
            <a:endParaRPr lang="en-GB" sz="1000" b="1" i="1" dirty="0" smtClean="0">
              <a:solidFill>
                <a:sysClr val="windowText" lastClr="000000"/>
              </a:solidFill>
              <a:latin typeface="+mj-lt"/>
            </a:endParaRPr>
          </a:p>
          <a:p>
            <a:pPr marL="1619250"/>
            <a:r>
              <a:rPr lang="sr-Latn-RS" sz="800" b="1" i="1" dirty="0" smtClean="0">
                <a:solidFill>
                  <a:sysClr val="windowText" lastClr="000000"/>
                </a:solidFill>
                <a:latin typeface="+mj-lt"/>
              </a:rPr>
              <a:t>Jovana Stojanović</a:t>
            </a:r>
          </a:p>
          <a:p>
            <a:pPr marL="1619250"/>
            <a:r>
              <a:rPr lang="sr-Latn-RS" sz="800" b="1" i="1" dirty="0" smtClean="0">
                <a:solidFill>
                  <a:sysClr val="windowText" lastClr="000000"/>
                </a:solidFill>
                <a:latin typeface="+mj-lt"/>
              </a:rPr>
              <a:t>Senior </a:t>
            </a:r>
            <a:r>
              <a:rPr lang="sr-Latn-RS" sz="800" b="1" i="1" dirty="0" err="1" smtClean="0">
                <a:solidFill>
                  <a:sysClr val="windowText" lastClr="000000"/>
                </a:solidFill>
                <a:latin typeface="+mj-lt"/>
              </a:rPr>
              <a:t>Manager</a:t>
            </a:r>
            <a:r>
              <a:rPr lang="sr-Latn-RS" sz="800" b="1" i="1" dirty="0" smtClean="0">
                <a:solidFill>
                  <a:sysClr val="windowText" lastClr="000000"/>
                </a:solidFill>
                <a:latin typeface="+mj-lt"/>
              </a:rPr>
              <a:t>, </a:t>
            </a:r>
            <a:r>
              <a:rPr lang="sr-Latn-RS" sz="800" b="1" i="1" dirty="0" err="1" smtClean="0">
                <a:solidFill>
                  <a:sysClr val="windowText" lastClr="000000"/>
                </a:solidFill>
                <a:latin typeface="+mj-lt"/>
              </a:rPr>
              <a:t>Indirect</a:t>
            </a:r>
            <a:r>
              <a:rPr lang="sr-Latn-RS" sz="800" b="1" i="1" dirty="0" smtClean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sr-Latn-RS" sz="800" b="1" i="1" dirty="0" err="1" smtClean="0">
                <a:solidFill>
                  <a:sysClr val="windowText" lastClr="000000"/>
                </a:solidFill>
                <a:latin typeface="+mj-lt"/>
              </a:rPr>
              <a:t>Tax</a:t>
            </a:r>
            <a:endParaRPr lang="en-GB" sz="800" i="1" dirty="0" smtClean="0">
              <a:solidFill>
                <a:sysClr val="windowText" lastClr="00000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69988" y="3476810"/>
            <a:ext cx="853439" cy="609599"/>
            <a:chOff x="1051560" y="6272216"/>
            <a:chExt cx="1391603" cy="1119184"/>
          </a:xfrm>
        </p:grpSpPr>
        <p:grpSp>
          <p:nvGrpSpPr>
            <p:cNvPr id="10" name="Group 73"/>
            <p:cNvGrpSpPr/>
            <p:nvPr/>
          </p:nvGrpSpPr>
          <p:grpSpPr>
            <a:xfrm>
              <a:off x="1909763" y="6272216"/>
              <a:ext cx="533400" cy="508000"/>
              <a:chOff x="1905000" y="5715000"/>
              <a:chExt cx="445770" cy="381000"/>
            </a:xfrm>
          </p:grpSpPr>
          <p:sp>
            <p:nvSpPr>
              <p:cNvPr id="14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  <p:grpSp>
          <p:nvGrpSpPr>
            <p:cNvPr id="11" name="Group 45"/>
            <p:cNvGrpSpPr/>
            <p:nvPr/>
          </p:nvGrpSpPr>
          <p:grpSpPr>
            <a:xfrm>
              <a:off x="1051560" y="6781800"/>
              <a:ext cx="1005840" cy="609600"/>
              <a:chOff x="1051560" y="6781800"/>
              <a:chExt cx="1005840" cy="609600"/>
            </a:xfrm>
          </p:grpSpPr>
          <p:sp>
            <p:nvSpPr>
              <p:cNvPr id="12" name="Rectangle 37"/>
              <p:cNvSpPr>
                <a:spLocks noChangeArrowheads="1"/>
              </p:cNvSpPr>
              <p:nvPr/>
            </p:nvSpPr>
            <p:spPr bwMode="black">
              <a:xfrm>
                <a:off x="1648968" y="6781800"/>
                <a:ext cx="256032" cy="54864"/>
              </a:xfrm>
              <a:prstGeom prst="rect">
                <a:avLst/>
              </a:prstGeom>
              <a:solidFill>
                <a:srgbClr val="A10000"/>
              </a:solidFill>
              <a:ln w="0">
                <a:solidFill>
                  <a:srgbClr val="A1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black">
              <a:xfrm>
                <a:off x="1051560" y="7000790"/>
                <a:ext cx="1005840" cy="39061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/>
              </a:p>
            </p:txBody>
          </p:sp>
        </p:grp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298" y="2212847"/>
            <a:ext cx="1803812" cy="22890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626" t="21281" r="13086" b="35176"/>
          <a:stretch/>
        </p:blipFill>
        <p:spPr>
          <a:xfrm>
            <a:off x="2475298" y="2212848"/>
            <a:ext cx="2040717" cy="22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50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Custom 41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DB536A"/>
      </a:accent4>
      <a:accent5>
        <a:srgbClr val="A32020"/>
      </a:accent5>
      <a:accent6>
        <a:srgbClr val="E0301E"/>
      </a:accent6>
      <a:hlink>
        <a:srgbClr val="DC6900"/>
      </a:hlink>
      <a:folHlink>
        <a:srgbClr val="DC690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48917</TotalTime>
  <Words>324</Words>
  <Application>Microsoft Office PowerPoint</Application>
  <PresentationFormat>Custom</PresentationFormat>
  <Paragraphs>88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PwC</vt:lpstr>
      <vt:lpstr>Serbian Digital Environment – VAT Challenges</vt:lpstr>
      <vt:lpstr>Digital Transformation and Serbian Agenda</vt:lpstr>
      <vt:lpstr>On the Waves of New Digital Economy</vt:lpstr>
      <vt:lpstr>Facts and Figures Individuals</vt:lpstr>
      <vt:lpstr>Facts and Figures Companies</vt:lpstr>
      <vt:lpstr>VAT Challenges</vt:lpstr>
      <vt:lpstr>Areas of Concern</vt:lpstr>
      <vt:lpstr>Slide 8</vt:lpstr>
      <vt:lpstr>Q&amp;A -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Cover</dc:title>
  <dc:creator>John Paul Malko</dc:creator>
  <cp:lastModifiedBy>Complab</cp:lastModifiedBy>
  <cp:revision>165</cp:revision>
  <dcterms:created xsi:type="dcterms:W3CDTF">2010-09-07T13:26:45Z</dcterms:created>
  <dcterms:modified xsi:type="dcterms:W3CDTF">2018-09-28T06:33:59Z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4</vt:lpwstr>
  </property>
  <property fmtid="{D5CDD505-2E9C-101B-9397-08002B2CF9AE}" pid="6" name="Jive_LatestUserAccountName">
    <vt:lpwstr>jbogdanovi001</vt:lpwstr>
  </property>
  <property fmtid="{D5CDD505-2E9C-101B-9397-08002B2CF9AE}" pid="7" name="Offisync_UpdateToken">
    <vt:lpwstr>2</vt:lpwstr>
  </property>
  <property fmtid="{D5CDD505-2E9C-101B-9397-08002B2CF9AE}" pid="8" name="Offisync_UniqueId">
    <vt:lpwstr>572985</vt:lpwstr>
  </property>
  <property fmtid="{D5CDD505-2E9C-101B-9397-08002B2CF9AE}" pid="9" name="Offisync_ServerID">
    <vt:lpwstr>ae74e162-b6db-4989-85f5-e7c79995e2ac</vt:lpwstr>
  </property>
  <property fmtid="{D5CDD505-2E9C-101B-9397-08002B2CF9AE}" pid="10" name="Offisync_ProviderInitializationData">
    <vt:lpwstr>https://pwc-spark.com</vt:lpwstr>
  </property>
  <property fmtid="{D5CDD505-2E9C-101B-9397-08002B2CF9AE}" pid="11" name="Jive_VersionGuid">
    <vt:lpwstr>59a4944c-57f0-4311-819e-3f2f1db27af1</vt:lpwstr>
  </property>
</Properties>
</file>